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7"/>
  </p:notesMasterIdLst>
  <p:handoutMasterIdLst>
    <p:handoutMasterId r:id="rId8"/>
  </p:handoutMasterIdLst>
  <p:sldIdLst>
    <p:sldId id="258" r:id="rId5"/>
    <p:sldId id="266" r:id="rId6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3"/>
    <a:srgbClr val="FFF9E1"/>
    <a:srgbClr val="4A8032"/>
    <a:srgbClr val="F1FFF0"/>
    <a:srgbClr val="185E56"/>
    <a:srgbClr val="FFF8DB"/>
    <a:srgbClr val="018582"/>
    <a:srgbClr val="4BA28C"/>
    <a:srgbClr val="54763F"/>
    <a:srgbClr val="FBF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45" d="100"/>
          <a:sy n="45" d="100"/>
        </p:scale>
        <p:origin x="307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4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ssi Marta Sari" userId="e607bae5-a096-4918-ae4a-095836e95959" providerId="ADAL" clId="{34DD19FA-13AA-41AA-96D3-44A50FA00836}"/>
    <pc:docChg chg="delSld">
      <pc:chgData name="Yessi Marta Sari" userId="e607bae5-a096-4918-ae4a-095836e95959" providerId="ADAL" clId="{34DD19FA-13AA-41AA-96D3-44A50FA00836}" dt="2026-02-23T02:37:00.830" v="0" actId="47"/>
      <pc:docMkLst>
        <pc:docMk/>
      </pc:docMkLst>
      <pc:sldChg chg="del">
        <pc:chgData name="Yessi Marta Sari" userId="e607bae5-a096-4918-ae4a-095836e95959" providerId="ADAL" clId="{34DD19FA-13AA-41AA-96D3-44A50FA00836}" dt="2026-02-23T02:37:00.830" v="0" actId="47"/>
        <pc:sldMkLst>
          <pc:docMk/>
          <pc:sldMk cId="2550569499" sldId="256"/>
        </pc:sldMkLst>
      </pc:sldChg>
      <pc:sldMasterChg chg="delSldLayout">
        <pc:chgData name="Yessi Marta Sari" userId="e607bae5-a096-4918-ae4a-095836e95959" providerId="ADAL" clId="{34DD19FA-13AA-41AA-96D3-44A50FA00836}" dt="2026-02-23T02:37:00.830" v="0" actId="47"/>
        <pc:sldMasterMkLst>
          <pc:docMk/>
          <pc:sldMasterMk cId="1441861479" sldId="2147483684"/>
        </pc:sldMasterMkLst>
        <pc:sldLayoutChg chg="del">
          <pc:chgData name="Yessi Marta Sari" userId="e607bae5-a096-4918-ae4a-095836e95959" providerId="ADAL" clId="{34DD19FA-13AA-41AA-96D3-44A50FA00836}" dt="2026-02-23T02:37:00.830" v="0" actId="47"/>
          <pc:sldLayoutMkLst>
            <pc:docMk/>
            <pc:sldMasterMk cId="1441861479" sldId="2147483684"/>
            <pc:sldLayoutMk cId="507015228" sldId="214748369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9539FF-463E-4997-AB93-3D2FD38F62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B57F7-159A-4DE9-926A-802C770CE1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4A8E2-EEF3-4D7F-A61C-E9489264B46B}" type="datetimeFigureOut">
              <a:rPr lang="en-US" smtClean="0"/>
              <a:t>2/23/2026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3655A-6B65-450F-B5FC-A616F5F4D7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69016-878F-4EE0-9262-CEA5CF5C8C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17AD8-F341-4E7B-BCC3-9126198F0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66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F0FEF-D00C-44DF-86E8-829885C12FDE}" type="datetimeFigureOut">
              <a:rPr lang="en-US" smtClean="0"/>
              <a:t>2/23/2026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112E1-E66D-4913-94D8-2FCD9A29A7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6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112E1-E66D-4913-94D8-2FCD9A29A7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51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6E7EE-D7CD-A002-8D65-623F65A53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291762-38AF-988F-EBF4-9154874CD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04CCDF-D19D-3509-42AF-C4E2EE6E1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EA30C-E38E-A94E-EB2C-E97FDD7FC5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112E1-E66D-4913-94D8-2FCD9A29A7F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7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852AF-A165-3D3E-0513-6576028B1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391" y="1169042"/>
            <a:ext cx="11409218" cy="1407903"/>
          </a:xfrm>
        </p:spPr>
        <p:txBody>
          <a:bodyPr bIns="0" anchor="b">
            <a:normAutofit/>
          </a:bodyPr>
          <a:lstStyle>
            <a:lvl1pPr algn="ctr">
              <a:defRPr sz="8200" b="1" cap="all" spc="600" baseline="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74D6B98-63F2-584B-AE33-0DA0B1004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29252" y="3592673"/>
            <a:ext cx="1086348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AD667B3-7C84-6A0E-B405-4D4EE6E62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29252" y="2646164"/>
            <a:ext cx="1086348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DE373F1-7D13-5F15-BEB1-209E927E3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29252" y="12473308"/>
            <a:ext cx="1086348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A85B721-2EB4-F4CC-BB7E-2074359AB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29252" y="14417526"/>
            <a:ext cx="1086348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E54C478-2FE4-A5A5-262F-8BDD797A1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29252" y="7724784"/>
            <a:ext cx="1086348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61E3B91-5F59-C50A-3CAF-8144979F5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29252" y="6497347"/>
            <a:ext cx="1086348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4416DBE-E6E7-94B1-D3DF-9BB0DF946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29252" y="10406050"/>
            <a:ext cx="1086348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771DA21-16DD-DEC3-D236-9D4B54D7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58360" y="3942054"/>
            <a:ext cx="18980" cy="222080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5E1932B-B722-EA83-BE67-6F774CF00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324960" y="8110125"/>
            <a:ext cx="0" cy="195523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32E280B-5450-6720-1885-83DABF6EC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007962" y="8119444"/>
            <a:ext cx="0" cy="195523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EABF3CC-4BB3-1958-446B-8C433BCF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324960" y="12824948"/>
            <a:ext cx="0" cy="121587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7BD2C96-559C-5E55-E83E-71B8B137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007962" y="12830743"/>
            <a:ext cx="0" cy="121587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C8F6F4C-512F-C11E-C81D-66EBDE8DF5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64492" y="-11745"/>
            <a:ext cx="1978766" cy="965267"/>
          </a:xfrm>
          <a:solidFill>
            <a:schemeClr val="accent1">
              <a:lumMod val="75000"/>
            </a:schemeClr>
          </a:solidFill>
        </p:spPr>
        <p:txBody>
          <a:bodyPr tIns="91440" anchor="ctr">
            <a:noAutofit/>
          </a:bodyPr>
          <a:lstStyle>
            <a:lvl1pPr marL="0" indent="0" algn="ctr">
              <a:buNone/>
              <a:defRPr sz="2800" b="1" cap="all" spc="500" baseline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B3D7AE-6F29-593C-4092-AB8A4639B8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2113" y="2909455"/>
            <a:ext cx="11407775" cy="532245"/>
          </a:xfrm>
        </p:spPr>
        <p:txBody>
          <a:bodyPr>
            <a:noAutofit/>
          </a:bodyPr>
          <a:lstStyle>
            <a:lvl1pPr marL="0" indent="0" algn="ctr">
              <a:buNone/>
              <a:defRPr sz="2600" b="1" cap="all" spc="300" baseline="0"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0C619A-A563-EAAB-8C62-67D92A5EC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204" y="4099193"/>
            <a:ext cx="1967697" cy="1916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C7FFA335-A140-EF33-8254-E76320A031CD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62563" y="4326427"/>
            <a:ext cx="1500979" cy="14620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8A0F142-DB28-78C8-EBA4-467EFEC181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0382" y="4110768"/>
            <a:ext cx="2947432" cy="965267"/>
          </a:xfrm>
          <a:noFill/>
        </p:spPr>
        <p:txBody>
          <a:bodyPr tIns="9144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5400" b="1" cap="all" spc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BAF79C2-D07B-C59D-8AA7-39A5979BF5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90382" y="5029548"/>
            <a:ext cx="2947432" cy="965267"/>
          </a:xfrm>
          <a:noFill/>
        </p:spPr>
        <p:txBody>
          <a:bodyPr t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 cap="all" spc="-10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51E5FBD-AEFB-C9AD-4A23-0790FAA1C2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12817" y="4238090"/>
            <a:ext cx="4114800" cy="532245"/>
          </a:xfrm>
          <a:noFill/>
        </p:spPr>
        <p:txBody>
          <a:bodyPr t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5190AEA-38DF-8DB4-5C09-C4C11F1D0B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12817" y="4874525"/>
            <a:ext cx="4888372" cy="1141222"/>
          </a:xfrm>
          <a:noFill/>
        </p:spPr>
        <p:txBody>
          <a:bodyPr t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2" name="Picture Placeholder 40">
            <a:extLst>
              <a:ext uri="{FF2B5EF4-FFF2-40B4-BE49-F238E27FC236}">
                <a16:creationId xmlns:a16="http://schemas.microsoft.com/office/drawing/2014/main" id="{DD664B2C-6CD1-827C-97D5-1CD6B9B337A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07055" y="6700792"/>
            <a:ext cx="749808" cy="74980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435194D-7AC5-6A47-B4D6-229FED4734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1392" y="6629158"/>
            <a:ext cx="1318556" cy="532245"/>
          </a:xfrm>
          <a:noFill/>
        </p:spPr>
        <p:txBody>
          <a:bodyPr tIns="9144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cap="all" spc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#####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9CF0DE9-8419-DFFA-9821-2FF5459875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51391" y="7206015"/>
            <a:ext cx="1318556" cy="326882"/>
          </a:xfrm>
          <a:noFill/>
        </p:spPr>
        <p:txBody>
          <a:bodyPr lIns="91440" tIns="0" bIns="27432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 cap="all" spc="-10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</a:t>
            </a:r>
          </a:p>
        </p:txBody>
      </p:sp>
      <p:sp>
        <p:nvSpPr>
          <p:cNvPr id="43" name="Picture Placeholder 40">
            <a:extLst>
              <a:ext uri="{FF2B5EF4-FFF2-40B4-BE49-F238E27FC236}">
                <a16:creationId xmlns:a16="http://schemas.microsoft.com/office/drawing/2014/main" id="{242A7BAE-381A-272C-2619-68CFDC62862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100578" y="6700792"/>
            <a:ext cx="749808" cy="74980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29FAFEF-C28D-EE77-5811-04D2D03270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6001" y="6629158"/>
            <a:ext cx="1318556" cy="532245"/>
          </a:xfrm>
          <a:noFill/>
        </p:spPr>
        <p:txBody>
          <a:bodyPr tIns="9144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cap="all" spc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#####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FABBB2EF-E54D-3072-1BE1-7AEFF3215E1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46000" y="7206015"/>
            <a:ext cx="1814719" cy="326882"/>
          </a:xfrm>
          <a:noFill/>
        </p:spPr>
        <p:txBody>
          <a:bodyPr lIns="91440" tIns="0" bIns="27432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 cap="all" spc="-10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</a:t>
            </a:r>
          </a:p>
        </p:txBody>
      </p:sp>
      <p:sp>
        <p:nvSpPr>
          <p:cNvPr id="44" name="Picture Placeholder 40">
            <a:extLst>
              <a:ext uri="{FF2B5EF4-FFF2-40B4-BE49-F238E27FC236}">
                <a16:creationId xmlns:a16="http://schemas.microsoft.com/office/drawing/2014/main" id="{F3491F1B-9896-9097-5EE7-D447EC028499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227146" y="6618496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2AAC94A-F2E3-AAE6-44B4-3056530BF0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59636" y="6629158"/>
            <a:ext cx="1318556" cy="532245"/>
          </a:xfrm>
          <a:noFill/>
        </p:spPr>
        <p:txBody>
          <a:bodyPr tIns="9144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cap="all" spc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#####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924E0A5-FA67-6E2F-DD92-A3C4C1DD449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53849" y="7206015"/>
            <a:ext cx="1665787" cy="326882"/>
          </a:xfrm>
          <a:noFill/>
        </p:spPr>
        <p:txBody>
          <a:bodyPr lIns="91440" tIns="0" bIns="27432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 cap="all" spc="-10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</a:t>
            </a:r>
          </a:p>
        </p:txBody>
      </p:sp>
      <p:sp>
        <p:nvSpPr>
          <p:cNvPr id="45" name="Picture Placeholder 40">
            <a:extLst>
              <a:ext uri="{FF2B5EF4-FFF2-40B4-BE49-F238E27FC236}">
                <a16:creationId xmlns:a16="http://schemas.microsoft.com/office/drawing/2014/main" id="{6B8F58C2-5E6D-A6BE-BB17-F5E8CB885F5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270593" y="6618496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E5FB58C-E333-CD1F-69E7-EEF882CC3C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67703" y="6629158"/>
            <a:ext cx="1318556" cy="532245"/>
          </a:xfrm>
          <a:noFill/>
        </p:spPr>
        <p:txBody>
          <a:bodyPr tIns="9144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cap="all" spc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#####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61426AC-E37C-6AFB-3283-D2AE8376563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267701" y="7206015"/>
            <a:ext cx="1318557" cy="326882"/>
          </a:xfrm>
          <a:noFill/>
        </p:spPr>
        <p:txBody>
          <a:bodyPr lIns="91440" tIns="0" bIns="27432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 cap="all" spc="-10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92F51A5-F1CF-5F87-861D-75D1F7B3D7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620" y="8113856"/>
            <a:ext cx="1623000" cy="1343313"/>
          </a:xfrm>
          <a:noFill/>
        </p:spPr>
        <p:txBody>
          <a:bodyPr lIns="45720" tIns="91440" rIns="45720" b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9600" b="1" cap="all" spc="-15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AFAA8535-3E69-ACE6-AEF9-3F93DEA3FAF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992933" y="8129449"/>
            <a:ext cx="1916572" cy="486371"/>
          </a:xfrm>
          <a:noFill/>
        </p:spPr>
        <p:txBody>
          <a:bodyPr lIns="4572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 i="1" cap="none" spc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ABCC7085-4519-4EE5-4421-365A73BF3AC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02420" y="8580437"/>
            <a:ext cx="1907084" cy="876730"/>
          </a:xfrm>
          <a:noFill/>
        </p:spPr>
        <p:txBody>
          <a:bodyPr lIns="0" tIns="0" bIns="27432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4800" b="1" cap="all" spc="-30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C454019-0EBC-CD30-31FA-F0AC9C7CD1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856" y="9554317"/>
            <a:ext cx="3299648" cy="532245"/>
          </a:xfrm>
          <a:noFill/>
        </p:spPr>
        <p:txBody>
          <a:bodyPr tIns="0" bIns="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 cap="none" spc="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399A226-30E1-B562-B247-E1018F6D86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3400" y="8113855"/>
            <a:ext cx="1594414" cy="1343313"/>
          </a:xfrm>
          <a:noFill/>
        </p:spPr>
        <p:txBody>
          <a:bodyPr lIns="45720" tIns="91440" rIns="45720" b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9600" b="1" cap="all" spc="-15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77D98E09-000E-C9EF-778A-B3928111368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98091" y="8116393"/>
            <a:ext cx="1698839" cy="502096"/>
          </a:xfrm>
          <a:noFill/>
        </p:spPr>
        <p:txBody>
          <a:bodyPr lIns="4572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 i="1" cap="none" spc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CE22A759-9D59-A354-F681-EDF8079E985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02440" y="8580437"/>
            <a:ext cx="1698840" cy="876730"/>
          </a:xfrm>
          <a:noFill/>
        </p:spPr>
        <p:txBody>
          <a:bodyPr lIns="0" tIns="0" bIns="27432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4800" b="1" cap="all" spc="-30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E8060602-8D2F-AEE0-A7F9-ED2E0D70CB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05279" y="9555218"/>
            <a:ext cx="3096001" cy="532245"/>
          </a:xfrm>
          <a:noFill/>
        </p:spPr>
        <p:txBody>
          <a:bodyPr tIns="0" bIns="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 cap="none" spc="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B9A6F6AD-F84B-90FB-4692-3549B230F0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6400" y="8113854"/>
            <a:ext cx="2058648" cy="1343313"/>
          </a:xfrm>
          <a:noFill/>
        </p:spPr>
        <p:txBody>
          <a:bodyPr lIns="45720" tIns="91440" rIns="45720" b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9600" b="1" cap="all" spc="-15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EFA01D98-E3EA-FF5E-B9AB-9FF806CF33D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142361" y="8128000"/>
            <a:ext cx="1494698" cy="502096"/>
          </a:xfrm>
          <a:noFill/>
        </p:spPr>
        <p:txBody>
          <a:bodyPr lIns="4572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 i="1" cap="none" spc="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3969B0F2-011B-ADCF-8BEE-3B4FD12FE6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151848" y="8580437"/>
            <a:ext cx="1485210" cy="876730"/>
          </a:xfrm>
          <a:noFill/>
        </p:spPr>
        <p:txBody>
          <a:bodyPr lIns="0" tIns="0" bIns="27432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4800" b="1" cap="all" spc="-30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2933E22-1C80-0EE2-481F-CCA0515C1E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50245" y="9554316"/>
            <a:ext cx="3250944" cy="532245"/>
          </a:xfrm>
          <a:noFill/>
        </p:spPr>
        <p:txBody>
          <a:bodyPr tIns="0" bIns="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 cap="none" spc="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2" name="Chart Placeholder 31">
            <a:extLst>
              <a:ext uri="{FF2B5EF4-FFF2-40B4-BE49-F238E27FC236}">
                <a16:creationId xmlns:a16="http://schemas.microsoft.com/office/drawing/2014/main" id="{1DBFE095-E970-60D8-97E9-046D09643F8F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579377" y="10318822"/>
            <a:ext cx="11145264" cy="20557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baseline="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40">
            <a:extLst>
              <a:ext uri="{FF2B5EF4-FFF2-40B4-BE49-F238E27FC236}">
                <a16:creationId xmlns:a16="http://schemas.microsoft.com/office/drawing/2014/main" id="{C87C5C10-2B94-1A7B-1509-D2263A0109B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22244" y="12919652"/>
            <a:ext cx="1051560" cy="105156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3A7A9C8-9F4F-0F22-ACD5-F301EC2BC3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19540" y="13009778"/>
            <a:ext cx="1858380" cy="1119545"/>
          </a:xfrm>
          <a:noFill/>
        </p:spPr>
        <p:txBody>
          <a:bodyPr lIns="45720" tIns="45720" rIns="45720" bIns="457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7" name="Picture Placeholder 40">
            <a:extLst>
              <a:ext uri="{FF2B5EF4-FFF2-40B4-BE49-F238E27FC236}">
                <a16:creationId xmlns:a16="http://schemas.microsoft.com/office/drawing/2014/main" id="{9F042D57-F1BB-0333-C845-41E4CE0A7C70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598" y="12919652"/>
            <a:ext cx="1051560" cy="105156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FAD7B4BF-F2DE-8A30-78F6-7590349B2A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863220" y="13009778"/>
            <a:ext cx="1858380" cy="1119545"/>
          </a:xfrm>
          <a:noFill/>
        </p:spPr>
        <p:txBody>
          <a:bodyPr lIns="45720" tIns="45720" rIns="45720" bIns="457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8" name="Picture Placeholder 40">
            <a:extLst>
              <a:ext uri="{FF2B5EF4-FFF2-40B4-BE49-F238E27FC236}">
                <a16:creationId xmlns:a16="http://schemas.microsoft.com/office/drawing/2014/main" id="{60CFCFFA-E643-1F91-3375-92DF2D881AB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8293990" y="12919652"/>
            <a:ext cx="1051560" cy="105156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FDBEF85-50EF-4499-1076-151F58CE479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48296" y="13009778"/>
            <a:ext cx="2261751" cy="1119545"/>
          </a:xfrm>
          <a:noFill/>
        </p:spPr>
        <p:txBody>
          <a:bodyPr lIns="45720" tIns="45720" rIns="45720" bIns="457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46B40880-6586-3229-9046-4C0E55D8889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9856" y="14705905"/>
            <a:ext cx="3907640" cy="1229697"/>
          </a:xfrm>
          <a:noFill/>
        </p:spPr>
        <p:txBody>
          <a:bodyPr tIns="45720" bIns="4572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B538B08A-1AC8-43C4-4405-B55022C4ED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54332" y="14661813"/>
            <a:ext cx="1978766" cy="577553"/>
          </a:xfrm>
          <a:noFill/>
        </p:spPr>
        <p:txBody>
          <a:bodyPr lIns="45720" tIns="45720" rIns="45720" bIns="4572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400" b="1" cap="none" spc="-10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F505D322-42FC-E37B-D709-4435E8C8CF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62780" y="15363188"/>
            <a:ext cx="1978766" cy="904174"/>
          </a:xfrm>
          <a:solidFill>
            <a:schemeClr val="accent1">
              <a:lumMod val="75000"/>
            </a:schemeClr>
          </a:solidFill>
        </p:spPr>
        <p:txBody>
          <a:bodyPr lIns="45720" tIns="228600" rIns="45720" bIns="0"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00" b="1" cap="all" spc="300" baseline="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D8E22B08-2AD9-5B0F-CCA7-0FFE4D11681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721600" y="14661813"/>
            <a:ext cx="3907640" cy="1229697"/>
          </a:xfrm>
          <a:noFill/>
        </p:spPr>
        <p:txBody>
          <a:bodyPr tIns="45720" bIns="4572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solidFill>
                  <a:schemeClr val="tx1"/>
                </a:solidFill>
                <a:latin typeface="+mn-lt"/>
              </a:defRPr>
            </a:lvl1pPr>
            <a:lvl2pPr marL="609585" indent="0">
              <a:buNone/>
              <a:defRPr cap="all" baseline="0">
                <a:latin typeface="+mj-lt"/>
              </a:defRPr>
            </a:lvl2pPr>
            <a:lvl3pPr marL="1219170" indent="0">
              <a:buNone/>
              <a:defRPr cap="all" baseline="0">
                <a:latin typeface="+mj-lt"/>
              </a:defRPr>
            </a:lvl3pPr>
            <a:lvl4pPr marL="1828755" indent="0">
              <a:buNone/>
              <a:defRPr cap="all" baseline="0">
                <a:latin typeface="+mj-lt"/>
              </a:defRPr>
            </a:lvl4pPr>
            <a:lvl5pPr marL="2438339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80157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3A06E-B13A-7D7A-13F1-22D8282E0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188"/>
            <a:ext cx="10515600" cy="1254557"/>
          </a:xfrm>
        </p:spPr>
        <p:txBody>
          <a:bodyPr>
            <a:normAutofit/>
          </a:bodyPr>
          <a:lstStyle>
            <a:lvl1pPr algn="ctr">
              <a:defRPr sz="82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24472A-61CA-8C85-5541-CEBC4505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A40C16-A957-453F-AD61-EF6618C5E216}" type="datetimeFigureOut">
              <a:rPr lang="en-US" smtClean="0"/>
              <a:pPr/>
              <a:t>2/23/2026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B1F406-4759-DD42-A818-0D48D81CE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BD3DF5-A83D-B9E1-B4FF-0FF0DDAD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A97EEC-43AB-4DB7-A534-7676C2D56D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3C5063CF-F832-C668-2440-5CE70C892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4023F-BA86-6152-F0A8-F115A6903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928CB-74B1-1555-75F9-7F269B19A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066963"/>
            <a:ext cx="2743200" cy="865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40C16-A957-453F-AD61-EF6618C5E216}" type="datetimeFigureOut">
              <a:rPr lang="en-US" smtClean="0"/>
              <a:t>2/23/2026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7F9C0-B7A0-13CD-D91D-D905BCA26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5066963"/>
            <a:ext cx="4114800" cy="865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FFB55-F042-5048-8F5E-ADD4F7C4C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15066963"/>
            <a:ext cx="2743200" cy="865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97EEC-43AB-4DB7-A534-7676C2D56D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6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Title 1">
            <a:extLst>
              <a:ext uri="{FF2B5EF4-FFF2-40B4-BE49-F238E27FC236}">
                <a16:creationId xmlns:a16="http://schemas.microsoft.com/office/drawing/2014/main" id="{1208E8A5-421A-9DA4-B3B7-8F5D149AC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5293" y="167543"/>
            <a:ext cx="8644595" cy="633401"/>
          </a:xfrm>
        </p:spPr>
        <p:txBody>
          <a:bodyPr bIns="0" anchor="b">
            <a:normAutofit fontScale="90000"/>
          </a:bodyPr>
          <a:lstStyle>
            <a:lvl1pPr algn="ctr">
              <a:defRPr sz="8200" b="1" cap="all" spc="600" baseline="0"/>
            </a:lvl1pPr>
          </a:lstStyle>
          <a:p>
            <a:r>
              <a:rPr lang="en-US" sz="4400" dirty="0"/>
              <a:t>ADMIN </a:t>
            </a:r>
            <a:r>
              <a:rPr lang="en-US" sz="4400" dirty="0" err="1"/>
              <a:t>gIZI</a:t>
            </a:r>
            <a:endParaRPr lang="en-US" sz="4400" dirty="0"/>
          </a:p>
        </p:txBody>
      </p:sp>
      <p:cxnSp>
        <p:nvCxnSpPr>
          <p:cNvPr id="1384" name="Straight Connector 1383">
            <a:extLst>
              <a:ext uri="{FF2B5EF4-FFF2-40B4-BE49-F238E27FC236}">
                <a16:creationId xmlns:a16="http://schemas.microsoft.com/office/drawing/2014/main" id="{E1A1F4EB-B27D-529F-D1B6-BB361AA51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60680" y="923314"/>
            <a:ext cx="1147637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8" name="Text Placeholder 7">
            <a:extLst>
              <a:ext uri="{FF2B5EF4-FFF2-40B4-BE49-F238E27FC236}">
                <a16:creationId xmlns:a16="http://schemas.microsoft.com/office/drawing/2014/main" id="{F7B4ED1D-3F6E-DA97-571E-94DC0D2EE5F4}"/>
              </a:ext>
            </a:extLst>
          </p:cNvPr>
          <p:cNvSpPr txBox="1">
            <a:spLocks/>
          </p:cNvSpPr>
          <p:nvPr/>
        </p:nvSpPr>
        <p:spPr>
          <a:xfrm>
            <a:off x="8210550" y="15742716"/>
            <a:ext cx="3981450" cy="5031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45720" tIns="228600" rIns="45720" bIns="0" anchor="t">
            <a:noAutofit/>
          </a:bodyPr>
          <a:lstStyle>
            <a:lvl1pPr marL="0" indent="0" algn="ctr" defTabSz="121917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spc="3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INSTALASI SIMRS - RSABHK</a:t>
            </a:r>
          </a:p>
        </p:txBody>
      </p:sp>
      <p:pic>
        <p:nvPicPr>
          <p:cNvPr id="920" name="Picture 919">
            <a:extLst>
              <a:ext uri="{FF2B5EF4-FFF2-40B4-BE49-F238E27FC236}">
                <a16:creationId xmlns:a16="http://schemas.microsoft.com/office/drawing/2014/main" id="{785AA6A6-8806-261B-9D06-52FEB9A37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2" y="195729"/>
            <a:ext cx="2338516" cy="645065"/>
          </a:xfrm>
          <a:prstGeom prst="rect">
            <a:avLst/>
          </a:prstGeom>
        </p:spPr>
      </p:pic>
      <p:sp>
        <p:nvSpPr>
          <p:cNvPr id="928" name="TextBox 927">
            <a:extLst>
              <a:ext uri="{FF2B5EF4-FFF2-40B4-BE49-F238E27FC236}">
                <a16:creationId xmlns:a16="http://schemas.microsoft.com/office/drawing/2014/main" id="{AB8789F6-3337-5BEB-64E1-316FA6102EEC}"/>
              </a:ext>
            </a:extLst>
          </p:cNvPr>
          <p:cNvSpPr txBox="1"/>
          <p:nvPr/>
        </p:nvSpPr>
        <p:spPr>
          <a:xfrm>
            <a:off x="392112" y="956333"/>
            <a:ext cx="625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Bahnschrift (Headings)"/>
              </a:rPr>
              <a:t>Ini </a:t>
            </a:r>
            <a:r>
              <a:rPr lang="en-US" dirty="0" err="1">
                <a:latin typeface="Bahnschrift (Headings)"/>
              </a:rPr>
              <a:t>merupakan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tampilan</a:t>
            </a:r>
            <a:r>
              <a:rPr lang="en-US" dirty="0">
                <a:latin typeface="Bahnschrift (Headings)"/>
              </a:rPr>
              <a:t> “Dashboard” pada </a:t>
            </a:r>
            <a:r>
              <a:rPr lang="en-US" dirty="0" err="1">
                <a:latin typeface="Bahnschrift (Headings)"/>
              </a:rPr>
              <a:t>laman</a:t>
            </a:r>
            <a:r>
              <a:rPr lang="en-US" dirty="0">
                <a:latin typeface="Bahnschrift (Headings)"/>
              </a:rPr>
              <a:t> admin</a:t>
            </a:r>
          </a:p>
        </p:txBody>
      </p:sp>
      <p:sp>
        <p:nvSpPr>
          <p:cNvPr id="929" name="TextBox 928">
            <a:extLst>
              <a:ext uri="{FF2B5EF4-FFF2-40B4-BE49-F238E27FC236}">
                <a16:creationId xmlns:a16="http://schemas.microsoft.com/office/drawing/2014/main" id="{3CEC5DC7-C220-C96B-59C3-2F75BE783082}"/>
              </a:ext>
            </a:extLst>
          </p:cNvPr>
          <p:cNvSpPr txBox="1"/>
          <p:nvPr/>
        </p:nvSpPr>
        <p:spPr>
          <a:xfrm>
            <a:off x="392112" y="5009841"/>
            <a:ext cx="11381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>
                <a:latin typeface="Bahnschrift (Headings)"/>
              </a:rPr>
              <a:t>Pada </a:t>
            </a:r>
            <a:r>
              <a:rPr lang="en-US" dirty="0" err="1">
                <a:latin typeface="Bahnschrift (Headings)"/>
              </a:rPr>
              <a:t>Klasifikasi</a:t>
            </a:r>
            <a:r>
              <a:rPr lang="en-US" dirty="0">
                <a:latin typeface="Bahnschrift (Headings)"/>
              </a:rPr>
              <a:t> Menu admin </a:t>
            </a:r>
            <a:r>
              <a:rPr lang="en-US" dirty="0" err="1">
                <a:latin typeface="Bahnschrift (Headings)"/>
              </a:rPr>
              <a:t>bisa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melihat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klasifikasi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apa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saja</a:t>
            </a:r>
            <a:r>
              <a:rPr lang="en-US" dirty="0">
                <a:latin typeface="Bahnschrift (Headings)"/>
              </a:rPr>
              <a:t> yang </a:t>
            </a:r>
            <a:r>
              <a:rPr lang="en-US" dirty="0" err="1">
                <a:latin typeface="Bahnschrift (Headings)"/>
              </a:rPr>
              <a:t>tersedia</a:t>
            </a:r>
            <a:r>
              <a:rPr lang="en-US" dirty="0">
                <a:latin typeface="Bahnschrift (Headings)"/>
              </a:rPr>
              <a:t>, </a:t>
            </a:r>
            <a:r>
              <a:rPr lang="en-US" dirty="0" err="1">
                <a:latin typeface="Bahnschrift (Headings)"/>
              </a:rPr>
              <a:t>bisa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melakukan</a:t>
            </a:r>
            <a:r>
              <a:rPr lang="en-US" dirty="0">
                <a:latin typeface="Bahnschrift (Headings)"/>
              </a:rPr>
              <a:t> edit       </a:t>
            </a:r>
            <a:r>
              <a:rPr lang="en-US" dirty="0" err="1">
                <a:latin typeface="Bahnschrift (Headings)"/>
              </a:rPr>
              <a:t>atau</a:t>
            </a:r>
            <a:br>
              <a:rPr lang="en-US" dirty="0">
                <a:latin typeface="Bahnschrift (Headings)"/>
              </a:rPr>
            </a:br>
            <a:r>
              <a:rPr lang="en-US" dirty="0" err="1">
                <a:latin typeface="Bahnschrift (Headings)"/>
              </a:rPr>
              <a:t>menghapus</a:t>
            </a:r>
            <a:r>
              <a:rPr lang="en-US" dirty="0">
                <a:latin typeface="Bahnschrift (Headings)"/>
              </a:rPr>
              <a:t>        daftar yang </a:t>
            </a:r>
            <a:r>
              <a:rPr lang="en-US" dirty="0" err="1">
                <a:latin typeface="Bahnschrift (Headings)"/>
              </a:rPr>
              <a:t>ada</a:t>
            </a:r>
            <a:r>
              <a:rPr lang="en-US" dirty="0">
                <a:latin typeface="Bahnschrift (Headings)"/>
              </a:rPr>
              <a:t> juga </a:t>
            </a:r>
            <a:r>
              <a:rPr lang="en-US" dirty="0" err="1">
                <a:latin typeface="Bahnschrift (Headings)"/>
              </a:rPr>
              <a:t>bisa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menambahkan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klasifikasi</a:t>
            </a:r>
            <a:r>
              <a:rPr lang="en-US" dirty="0">
                <a:latin typeface="Bahnschrift (Headings)"/>
              </a:rPr>
              <a:t> pada </a:t>
            </a:r>
            <a:r>
              <a:rPr lang="en-US" dirty="0" err="1">
                <a:latin typeface="Bahnschrift (Headings)"/>
              </a:rPr>
              <a:t>kolom</a:t>
            </a:r>
            <a:r>
              <a:rPr lang="en-US" dirty="0">
                <a:latin typeface="Bahnschrift (Headings)"/>
              </a:rPr>
              <a:t> “</a:t>
            </a:r>
            <a:r>
              <a:rPr lang="en-US" dirty="0" err="1">
                <a:latin typeface="Bahnschrift (Headings)"/>
              </a:rPr>
              <a:t>Tambah</a:t>
            </a:r>
            <a:r>
              <a:rPr lang="en-US" dirty="0">
                <a:latin typeface="Bahnschrift (Headings)"/>
              </a:rPr>
              <a:t>” dan “</a:t>
            </a:r>
            <a:r>
              <a:rPr lang="en-US" dirty="0" err="1">
                <a:latin typeface="Bahnschrift (Headings)"/>
              </a:rPr>
              <a:t>Simpan</a:t>
            </a:r>
            <a:r>
              <a:rPr lang="en-US" dirty="0">
                <a:latin typeface="Bahnschrift (Headings)"/>
              </a:rPr>
              <a:t>”</a:t>
            </a:r>
          </a:p>
        </p:txBody>
      </p:sp>
      <p:sp>
        <p:nvSpPr>
          <p:cNvPr id="938" name="TextBox 937">
            <a:extLst>
              <a:ext uri="{FF2B5EF4-FFF2-40B4-BE49-F238E27FC236}">
                <a16:creationId xmlns:a16="http://schemas.microsoft.com/office/drawing/2014/main" id="{534FA911-CBF7-99CB-4723-B7A147219953}"/>
              </a:ext>
            </a:extLst>
          </p:cNvPr>
          <p:cNvSpPr txBox="1"/>
          <p:nvPr/>
        </p:nvSpPr>
        <p:spPr>
          <a:xfrm>
            <a:off x="392112" y="8704670"/>
            <a:ext cx="11301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Pada Menu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Karbohidrat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berisi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pilihan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menu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karbohidrat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bisa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disesuaikan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pelanggan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dirty="0" err="1">
                <a:latin typeface="Bahnschrift (Headings)"/>
              </a:rPr>
              <a:t>bisa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melakukan</a:t>
            </a:r>
            <a:r>
              <a:rPr lang="en-US" dirty="0">
                <a:latin typeface="Bahnschrift (Headings)"/>
              </a:rPr>
              <a:t> edit       </a:t>
            </a:r>
            <a:r>
              <a:rPr lang="en-US" dirty="0" err="1">
                <a:latin typeface="Bahnschrift (Headings)"/>
              </a:rPr>
              <a:t>atau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menghapus</a:t>
            </a:r>
            <a:r>
              <a:rPr lang="en-US" dirty="0">
                <a:latin typeface="Bahnschrift (Headings)"/>
              </a:rPr>
              <a:t>        daftar yang </a:t>
            </a:r>
            <a:r>
              <a:rPr lang="en-US" dirty="0" err="1">
                <a:latin typeface="Bahnschrift (Headings)"/>
              </a:rPr>
              <a:t>ada</a:t>
            </a:r>
            <a:r>
              <a:rPr lang="en-US" dirty="0">
                <a:latin typeface="Bahnschrift (Headings)"/>
              </a:rPr>
              <a:t> juga </a:t>
            </a:r>
            <a:r>
              <a:rPr lang="en-US" dirty="0" err="1">
                <a:latin typeface="Bahnschrift (Headings)"/>
              </a:rPr>
              <a:t>bisa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menambahkan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klasifikasi</a:t>
            </a:r>
            <a:r>
              <a:rPr lang="en-US" dirty="0">
                <a:latin typeface="Bahnschrift (Headings)"/>
              </a:rPr>
              <a:t> pada </a:t>
            </a:r>
            <a:r>
              <a:rPr lang="en-US" dirty="0" err="1">
                <a:latin typeface="Bahnschrift (Headings)"/>
              </a:rPr>
              <a:t>kolom</a:t>
            </a:r>
            <a:r>
              <a:rPr lang="en-US" dirty="0">
                <a:latin typeface="Bahnschrift (Headings)"/>
              </a:rPr>
              <a:t> “</a:t>
            </a:r>
            <a:r>
              <a:rPr lang="en-US" dirty="0" err="1">
                <a:latin typeface="Bahnschrift (Headings)"/>
              </a:rPr>
              <a:t>Tambah</a:t>
            </a:r>
            <a:r>
              <a:rPr lang="en-US" dirty="0">
                <a:latin typeface="Bahnschrift (Headings)"/>
              </a:rPr>
              <a:t>” dan “</a:t>
            </a:r>
            <a:r>
              <a:rPr lang="en-US" dirty="0" err="1">
                <a:latin typeface="Bahnschrift (Headings)"/>
              </a:rPr>
              <a:t>Simpan</a:t>
            </a:r>
            <a:r>
              <a:rPr lang="en-US" dirty="0">
                <a:latin typeface="Bahnschrift (Headings)"/>
              </a:rPr>
              <a:t>”</a:t>
            </a:r>
          </a:p>
        </p:txBody>
      </p:sp>
      <p:sp>
        <p:nvSpPr>
          <p:cNvPr id="941" name="TextBox 940">
            <a:extLst>
              <a:ext uri="{FF2B5EF4-FFF2-40B4-BE49-F238E27FC236}">
                <a16:creationId xmlns:a16="http://schemas.microsoft.com/office/drawing/2014/main" id="{654CBD49-EABF-F2BC-008C-D639308446FD}"/>
              </a:ext>
            </a:extLst>
          </p:cNvPr>
          <p:cNvSpPr txBox="1"/>
          <p:nvPr/>
        </p:nvSpPr>
        <p:spPr>
          <a:xfrm>
            <a:off x="392112" y="11917570"/>
            <a:ext cx="11301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Pada Master Menu berisi menu yang tersedia, bisa melakukan edit      atau menghapus      daftar yang ada. Juga bisa menambahkan menu pada kolom ”Tambah” melakukan pengisian menu baru yang ingin di tambahkan.</a:t>
            </a:r>
            <a:endParaRPr lang="en-US" dirty="0">
              <a:latin typeface="Bahnschrift (Headings)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24F77-71AF-BFC6-C8AE-FE5E50341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915" y="1405053"/>
            <a:ext cx="6894059" cy="3379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77CD55-282D-B355-3F74-E1ECE2AF3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683" y="5677435"/>
            <a:ext cx="6231451" cy="3042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3EA596-9161-36DC-654F-87269084CD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0619" y="6594788"/>
            <a:ext cx="4887555" cy="1649249"/>
          </a:xfrm>
          <a:prstGeom prst="rect">
            <a:avLst/>
          </a:prstGeom>
        </p:spPr>
      </p:pic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CA0848B4-575A-D9BE-B573-2FE91ECB3D1C}"/>
              </a:ext>
            </a:extLst>
          </p:cNvPr>
          <p:cNvSpPr/>
          <p:nvPr/>
        </p:nvSpPr>
        <p:spPr>
          <a:xfrm flipV="1">
            <a:off x="6992035" y="6066858"/>
            <a:ext cx="989916" cy="483639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5D9CBC-699C-87E0-786D-75011C4919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4176" y="5051539"/>
            <a:ext cx="342948" cy="2953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1BF294-9B77-7076-9A19-B2A600034D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6901" y="5371039"/>
            <a:ext cx="342948" cy="2857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FAB8B0-BB37-B06B-1BCD-ABDC0C0E6E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683" y="9675759"/>
            <a:ext cx="6154317" cy="2078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080EF1-03B6-BBBC-B963-855DB1C6B3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0619" y="10114048"/>
            <a:ext cx="4970825" cy="16735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F59695-C513-A56B-FE9B-B8FAF8A2C2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9849" y="9033192"/>
            <a:ext cx="342948" cy="2953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46C54A-D792-5102-3D9C-CD3F37E5E5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9060" y="9055093"/>
            <a:ext cx="342948" cy="285790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B666BEEA-D64E-4654-DAF7-9FCC32A1DCC1}"/>
              </a:ext>
            </a:extLst>
          </p:cNvPr>
          <p:cNvCxnSpPr>
            <a:cxnSpLocks/>
            <a:stCxn id="17" idx="3"/>
            <a:endCxn id="19" idx="0"/>
          </p:cNvCxnSpPr>
          <p:nvPr/>
        </p:nvCxnSpPr>
        <p:spPr>
          <a:xfrm flipV="1">
            <a:off x="6953000" y="10114048"/>
            <a:ext cx="2643032" cy="601176"/>
          </a:xfrm>
          <a:prstGeom prst="bentConnector4">
            <a:avLst>
              <a:gd name="adj1" fmla="val 2982"/>
              <a:gd name="adj2" fmla="val 210931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3E9C9EB2-D79F-6B31-559B-B1EF386916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464" y="12933201"/>
            <a:ext cx="6153011" cy="28095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BB33506-B1EA-7DAF-D242-5AA2C6CD4E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98646" y="12799469"/>
            <a:ext cx="4175108" cy="3076977"/>
          </a:xfrm>
          <a:prstGeom prst="rect">
            <a:avLst/>
          </a:prstGeom>
        </p:spPr>
      </p:pic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9C628F04-82A1-5F03-2AD8-7C32221C98E7}"/>
              </a:ext>
            </a:extLst>
          </p:cNvPr>
          <p:cNvCxnSpPr>
            <a:stCxn id="24" idx="3"/>
            <a:endCxn id="26" idx="1"/>
          </p:cNvCxnSpPr>
          <p:nvPr/>
        </p:nvCxnSpPr>
        <p:spPr>
          <a:xfrm flipV="1">
            <a:off x="6848475" y="14337958"/>
            <a:ext cx="750171" cy="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35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E75FDA-5187-8273-10FD-89DA6F7BD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Title 1">
            <a:extLst>
              <a:ext uri="{FF2B5EF4-FFF2-40B4-BE49-F238E27FC236}">
                <a16:creationId xmlns:a16="http://schemas.microsoft.com/office/drawing/2014/main" id="{80D23896-BD65-408F-36D7-912514740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5293" y="167543"/>
            <a:ext cx="8644595" cy="633401"/>
          </a:xfrm>
        </p:spPr>
        <p:txBody>
          <a:bodyPr bIns="0" anchor="b">
            <a:normAutofit fontScale="90000"/>
          </a:bodyPr>
          <a:lstStyle>
            <a:lvl1pPr algn="ctr">
              <a:defRPr sz="8200" b="1" cap="all" spc="600" baseline="0"/>
            </a:lvl1pPr>
          </a:lstStyle>
          <a:p>
            <a:r>
              <a:rPr lang="en-US" sz="4400" dirty="0"/>
              <a:t>ADMIN </a:t>
            </a:r>
            <a:r>
              <a:rPr lang="en-US" sz="4400" dirty="0" err="1"/>
              <a:t>gIZI</a:t>
            </a:r>
            <a:endParaRPr lang="en-US" sz="4400" dirty="0"/>
          </a:p>
        </p:txBody>
      </p:sp>
      <p:cxnSp>
        <p:nvCxnSpPr>
          <p:cNvPr id="1384" name="Straight Connector 1383">
            <a:extLst>
              <a:ext uri="{FF2B5EF4-FFF2-40B4-BE49-F238E27FC236}">
                <a16:creationId xmlns:a16="http://schemas.microsoft.com/office/drawing/2014/main" id="{D2C1028E-F253-3BBB-5542-AD42792E5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60680" y="923314"/>
            <a:ext cx="1147637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8" name="Text Placeholder 7">
            <a:extLst>
              <a:ext uri="{FF2B5EF4-FFF2-40B4-BE49-F238E27FC236}">
                <a16:creationId xmlns:a16="http://schemas.microsoft.com/office/drawing/2014/main" id="{0A193F96-454A-75FE-B90F-794C8D80846F}"/>
              </a:ext>
            </a:extLst>
          </p:cNvPr>
          <p:cNvSpPr txBox="1">
            <a:spLocks/>
          </p:cNvSpPr>
          <p:nvPr/>
        </p:nvSpPr>
        <p:spPr>
          <a:xfrm>
            <a:off x="8210550" y="15742716"/>
            <a:ext cx="3981450" cy="5031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45720" tIns="228600" rIns="45720" bIns="0" anchor="t">
            <a:noAutofit/>
          </a:bodyPr>
          <a:lstStyle>
            <a:lvl1pPr marL="0" indent="0" algn="ctr" defTabSz="121917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spc="3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INSTALASI SIMRS - RSABHK</a:t>
            </a:r>
          </a:p>
        </p:txBody>
      </p:sp>
      <p:pic>
        <p:nvPicPr>
          <p:cNvPr id="920" name="Picture 919">
            <a:extLst>
              <a:ext uri="{FF2B5EF4-FFF2-40B4-BE49-F238E27FC236}">
                <a16:creationId xmlns:a16="http://schemas.microsoft.com/office/drawing/2014/main" id="{3E3942EB-5800-9CA6-2660-643A34E9F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2" y="195729"/>
            <a:ext cx="2338516" cy="645065"/>
          </a:xfrm>
          <a:prstGeom prst="rect">
            <a:avLst/>
          </a:prstGeom>
        </p:spPr>
      </p:pic>
      <p:sp>
        <p:nvSpPr>
          <p:cNvPr id="928" name="TextBox 927">
            <a:extLst>
              <a:ext uri="{FF2B5EF4-FFF2-40B4-BE49-F238E27FC236}">
                <a16:creationId xmlns:a16="http://schemas.microsoft.com/office/drawing/2014/main" id="{C805EC1B-FBF9-F890-8F2F-0F04BA578D41}"/>
              </a:ext>
            </a:extLst>
          </p:cNvPr>
          <p:cNvSpPr txBox="1"/>
          <p:nvPr/>
        </p:nvSpPr>
        <p:spPr>
          <a:xfrm>
            <a:off x="392112" y="956333"/>
            <a:ext cx="11739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dirty="0">
                <a:latin typeface="Bahnschrift (Headings)"/>
              </a:rPr>
              <a:t>Pada Menu </a:t>
            </a:r>
            <a:r>
              <a:rPr lang="en-US" dirty="0" err="1">
                <a:latin typeface="Bahnschrift (Headings)"/>
              </a:rPr>
              <a:t>Pesanan</a:t>
            </a:r>
            <a:r>
              <a:rPr lang="en-US" dirty="0">
                <a:latin typeface="Bahnschrift (Headings)"/>
              </a:rPr>
              <a:t> Pending </a:t>
            </a:r>
            <a:r>
              <a:rPr lang="en-US" dirty="0" err="1">
                <a:latin typeface="Bahnschrift (Headings)"/>
              </a:rPr>
              <a:t>ini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berisikan</a:t>
            </a:r>
            <a:r>
              <a:rPr lang="en-US" dirty="0">
                <a:latin typeface="Bahnschrift (Headings)"/>
              </a:rPr>
              <a:t> daftar </a:t>
            </a:r>
            <a:r>
              <a:rPr lang="en-US" dirty="0" err="1">
                <a:latin typeface="Bahnschrift (Headings)"/>
              </a:rPr>
              <a:t>pesanan</a:t>
            </a:r>
            <a:r>
              <a:rPr lang="en-US" dirty="0">
                <a:latin typeface="Bahnschrift (Headings)"/>
              </a:rPr>
              <a:t> yang </a:t>
            </a:r>
            <a:r>
              <a:rPr lang="en-US" dirty="0" err="1">
                <a:latin typeface="Bahnschrift (Headings)"/>
              </a:rPr>
              <a:t>sedang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menunggu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konfirmasi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pembayaran</a:t>
            </a:r>
            <a:br>
              <a:rPr lang="en-US" dirty="0">
                <a:latin typeface="Bahnschrift (Headings)"/>
              </a:rPr>
            </a:br>
            <a:r>
              <a:rPr lang="en-US" dirty="0" err="1">
                <a:latin typeface="Bahnschrift (Headings)"/>
              </a:rPr>
              <a:t>pesanan</a:t>
            </a:r>
            <a:r>
              <a:rPr lang="en-US" dirty="0">
                <a:latin typeface="Bahnschrift (Headings)"/>
              </a:rPr>
              <a:t> yang </a:t>
            </a:r>
            <a:r>
              <a:rPr lang="en-US" dirty="0" err="1">
                <a:latin typeface="Bahnschrift (Headings)"/>
              </a:rPr>
              <a:t>belum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dibayarkan</a:t>
            </a:r>
            <a:r>
              <a:rPr lang="en-US" dirty="0">
                <a:latin typeface="Bahnschrift (Headings)"/>
              </a:rPr>
              <a:t>, </a:t>
            </a:r>
            <a:r>
              <a:rPr lang="en-US" dirty="0" err="1">
                <a:latin typeface="Bahnschrift (Headings)"/>
              </a:rPr>
              <a:t>atau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pesanan</a:t>
            </a:r>
            <a:r>
              <a:rPr lang="en-US" dirty="0">
                <a:latin typeface="Bahnschrift (Headings)"/>
              </a:rPr>
              <a:t> yang </a:t>
            </a:r>
            <a:r>
              <a:rPr lang="en-US" dirty="0" err="1">
                <a:latin typeface="Bahnschrift (Headings)"/>
              </a:rPr>
              <a:t>dibatalkan</a:t>
            </a:r>
            <a:r>
              <a:rPr lang="en-US" dirty="0">
                <a:latin typeface="Bahnschrift (Headings)"/>
              </a:rPr>
              <a:t> admin </a:t>
            </a:r>
            <a:r>
              <a:rPr lang="en-US" dirty="0" err="1">
                <a:latin typeface="Bahnschrift (Headings)"/>
              </a:rPr>
              <a:t>karena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tidak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ada</a:t>
            </a:r>
            <a:r>
              <a:rPr lang="en-US" dirty="0">
                <a:latin typeface="Bahnschrift (Headings)"/>
              </a:rPr>
              <a:t> proses </a:t>
            </a:r>
            <a:r>
              <a:rPr lang="en-US" dirty="0" err="1">
                <a:latin typeface="Bahnschrift (Headings)"/>
              </a:rPr>
              <a:t>pembayaran</a:t>
            </a:r>
            <a:r>
              <a:rPr lang="en-US" dirty="0">
                <a:latin typeface="Bahnschrift (Headings)"/>
              </a:rPr>
              <a:t>. </a:t>
            </a:r>
            <a:br>
              <a:rPr lang="en-US" dirty="0">
                <a:latin typeface="Bahnschrift (Headings)"/>
              </a:rPr>
            </a:br>
            <a:r>
              <a:rPr lang="en-US" dirty="0" err="1">
                <a:latin typeface="Bahnschrift (Headings)"/>
              </a:rPr>
              <a:t>Untuk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pesanan</a:t>
            </a:r>
            <a:r>
              <a:rPr lang="en-US" dirty="0">
                <a:latin typeface="Bahnschrift (Headings)"/>
              </a:rPr>
              <a:t> yang </a:t>
            </a:r>
            <a:r>
              <a:rPr lang="en-US" dirty="0" err="1">
                <a:latin typeface="Bahnschrift (Headings)"/>
              </a:rPr>
              <a:t>menunggu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konfirmasi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apabila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tanda</a:t>
            </a:r>
            <a:r>
              <a:rPr lang="en-US" dirty="0">
                <a:latin typeface="Bahnschrift (Headings)"/>
              </a:rPr>
              <a:t>           di </a:t>
            </a:r>
            <a:r>
              <a:rPr lang="en-US" dirty="0" err="1">
                <a:latin typeface="Bahnschrift (Headings)"/>
              </a:rPr>
              <a:t>klik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maka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akan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menampilak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bukti</a:t>
            </a:r>
            <a:r>
              <a:rPr lang="en-US" dirty="0">
                <a:latin typeface="Bahnschrift (Headings)"/>
              </a:rPr>
              <a:t> transfer</a:t>
            </a:r>
            <a:br>
              <a:rPr lang="en-US" dirty="0">
                <a:latin typeface="Bahnschrift (Headings)"/>
              </a:rPr>
            </a:br>
            <a:r>
              <a:rPr lang="en-US" dirty="0" err="1">
                <a:latin typeface="Bahnschrift (Headings)"/>
              </a:rPr>
              <a:t>seperti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gambar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dibawah</a:t>
            </a:r>
            <a:r>
              <a:rPr lang="en-US" dirty="0">
                <a:latin typeface="Bahnschrift (Headings)"/>
              </a:rPr>
              <a:t>, dan status </a:t>
            </a:r>
            <a:r>
              <a:rPr lang="en-US" dirty="0" err="1">
                <a:latin typeface="Bahnschrift (Headings)"/>
              </a:rPr>
              <a:t>pembayaran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akan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lunas</a:t>
            </a:r>
            <a:endParaRPr lang="en-US" dirty="0">
              <a:latin typeface="Bahnschrift (Headings)"/>
            </a:endParaRPr>
          </a:p>
        </p:txBody>
      </p:sp>
      <p:sp>
        <p:nvSpPr>
          <p:cNvPr id="929" name="TextBox 928">
            <a:extLst>
              <a:ext uri="{FF2B5EF4-FFF2-40B4-BE49-F238E27FC236}">
                <a16:creationId xmlns:a16="http://schemas.microsoft.com/office/drawing/2014/main" id="{C2475586-A1E2-2A79-E1C4-5FBD42D4ACE8}"/>
              </a:ext>
            </a:extLst>
          </p:cNvPr>
          <p:cNvSpPr txBox="1"/>
          <p:nvPr/>
        </p:nvSpPr>
        <p:spPr>
          <a:xfrm>
            <a:off x="418246" y="5463965"/>
            <a:ext cx="11218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dirty="0">
                <a:latin typeface="Bahnschrift (Headings)"/>
              </a:rPr>
              <a:t>Jika </a:t>
            </a:r>
            <a:r>
              <a:rPr lang="en-US" dirty="0" err="1">
                <a:latin typeface="Bahnschrift (Headings)"/>
              </a:rPr>
              <a:t>tombol</a:t>
            </a:r>
            <a:r>
              <a:rPr lang="en-US" dirty="0">
                <a:latin typeface="Bahnschrift (Headings)"/>
              </a:rPr>
              <a:t>         di </a:t>
            </a:r>
            <a:r>
              <a:rPr lang="en-US" dirty="0" err="1">
                <a:latin typeface="Bahnschrift (Headings)"/>
              </a:rPr>
              <a:t>klik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maka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akan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muncul</a:t>
            </a:r>
            <a:r>
              <a:rPr lang="en-US" dirty="0">
                <a:latin typeface="Bahnschrift (Headings)"/>
              </a:rPr>
              <a:t> detail Progress </a:t>
            </a:r>
            <a:r>
              <a:rPr lang="en-US" dirty="0" err="1">
                <a:latin typeface="Bahnschrift (Headings)"/>
              </a:rPr>
              <a:t>Pesanan</a:t>
            </a:r>
            <a:r>
              <a:rPr lang="en-US" dirty="0">
                <a:latin typeface="Bahnschrift (Headings)"/>
              </a:rPr>
              <a:t>. </a:t>
            </a:r>
            <a:r>
              <a:rPr lang="en-US" dirty="0" err="1">
                <a:latin typeface="Bahnschrift (Headings)"/>
              </a:rPr>
              <a:t>Apabila</a:t>
            </a:r>
            <a:r>
              <a:rPr lang="en-US" dirty="0">
                <a:latin typeface="Bahnschrift (Headings)"/>
              </a:rPr>
              <a:t> menu </a:t>
            </a:r>
            <a:r>
              <a:rPr lang="en-US" dirty="0" err="1">
                <a:latin typeface="Bahnschrift (Headings)"/>
              </a:rPr>
              <a:t>masih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dalam</a:t>
            </a:r>
            <a:r>
              <a:rPr lang="en-US" dirty="0">
                <a:latin typeface="Bahnschrift (Headings)"/>
              </a:rPr>
              <a:t> proses </a:t>
            </a:r>
            <a:r>
              <a:rPr lang="en-US" dirty="0" err="1">
                <a:latin typeface="Bahnschrift (Headings)"/>
              </a:rPr>
              <a:t>pengerjaan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maka</a:t>
            </a:r>
            <a:r>
              <a:rPr lang="en-US" dirty="0">
                <a:latin typeface="Bahnschrift (Headings)"/>
              </a:rPr>
              <a:t> status yang </a:t>
            </a:r>
            <a:r>
              <a:rPr lang="en-US" dirty="0" err="1">
                <a:latin typeface="Bahnschrift (Headings)"/>
              </a:rPr>
              <a:t>tertera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adalah</a:t>
            </a:r>
            <a:r>
              <a:rPr lang="en-US" dirty="0">
                <a:latin typeface="Bahnschrift (Headings)"/>
              </a:rPr>
              <a:t> “Pending” </a:t>
            </a:r>
            <a:r>
              <a:rPr lang="en-US" dirty="0" err="1">
                <a:latin typeface="Bahnschrift (Headings)"/>
              </a:rPr>
              <a:t>sedangkan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apabila</a:t>
            </a:r>
            <a:r>
              <a:rPr lang="en-US" dirty="0">
                <a:latin typeface="Bahnschrift (Headings)"/>
              </a:rPr>
              <a:t> menu </a:t>
            </a:r>
            <a:r>
              <a:rPr lang="en-US" dirty="0" err="1">
                <a:latin typeface="Bahnschrift (Headings)"/>
              </a:rPr>
              <a:t>sudah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selesai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dikerjakan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maka</a:t>
            </a:r>
            <a:r>
              <a:rPr lang="en-US" dirty="0">
                <a:latin typeface="Bahnschrift (Headings)"/>
              </a:rPr>
              <a:t> status </a:t>
            </a:r>
            <a:r>
              <a:rPr lang="en-US" dirty="0" err="1">
                <a:latin typeface="Bahnschrift (Headings)"/>
              </a:rPr>
              <a:t>pesanan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menjadi</a:t>
            </a:r>
            <a:r>
              <a:rPr lang="en-US" dirty="0">
                <a:latin typeface="Bahnschrift (Headings)"/>
              </a:rPr>
              <a:t> “</a:t>
            </a:r>
            <a:r>
              <a:rPr lang="en-US" dirty="0" err="1">
                <a:latin typeface="Bahnschrift (Headings)"/>
              </a:rPr>
              <a:t>Selesai</a:t>
            </a:r>
            <a:r>
              <a:rPr lang="en-US" dirty="0">
                <a:latin typeface="Bahnschrift (Headings)"/>
              </a:rPr>
              <a:t>”</a:t>
            </a:r>
          </a:p>
        </p:txBody>
      </p:sp>
      <p:sp>
        <p:nvSpPr>
          <p:cNvPr id="938" name="TextBox 937">
            <a:extLst>
              <a:ext uri="{FF2B5EF4-FFF2-40B4-BE49-F238E27FC236}">
                <a16:creationId xmlns:a16="http://schemas.microsoft.com/office/drawing/2014/main" id="{F89A1D91-B304-9C09-4583-83300CC673A7}"/>
              </a:ext>
            </a:extLst>
          </p:cNvPr>
          <p:cNvSpPr txBox="1"/>
          <p:nvPr/>
        </p:nvSpPr>
        <p:spPr>
          <a:xfrm>
            <a:off x="445405" y="11357669"/>
            <a:ext cx="11301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dirty="0">
                <a:latin typeface="Bahnschrift (Headings)"/>
              </a:rPr>
              <a:t>Pada Menu </a:t>
            </a:r>
            <a:r>
              <a:rPr lang="en-US" dirty="0" err="1">
                <a:latin typeface="Bahnschrift (Headings)"/>
              </a:rPr>
              <a:t>Pesanan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Selesai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berisi</a:t>
            </a:r>
            <a:r>
              <a:rPr lang="en-US" dirty="0">
                <a:latin typeface="Bahnschrift (Headings)"/>
              </a:rPr>
              <a:t> daftar </a:t>
            </a:r>
            <a:r>
              <a:rPr lang="en-US" dirty="0" err="1">
                <a:latin typeface="Bahnschrift (Headings)"/>
              </a:rPr>
              <a:t>pesanan</a:t>
            </a:r>
            <a:r>
              <a:rPr lang="en-US" dirty="0">
                <a:latin typeface="Bahnschrift (Headings)"/>
              </a:rPr>
              <a:t> yang </a:t>
            </a:r>
            <a:r>
              <a:rPr lang="en-US" dirty="0" err="1">
                <a:latin typeface="Bahnschrift (Headings)"/>
              </a:rPr>
              <a:t>sudah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selesai</a:t>
            </a:r>
            <a:r>
              <a:rPr lang="en-US" dirty="0">
                <a:latin typeface="Bahnschrift (Headings)"/>
              </a:rPr>
              <a:t> </a:t>
            </a:r>
            <a:r>
              <a:rPr lang="en-US" dirty="0" err="1">
                <a:latin typeface="Bahnschrift (Headings)"/>
              </a:rPr>
              <a:t>dikerjakan</a:t>
            </a:r>
            <a:r>
              <a:rPr lang="en-US" dirty="0">
                <a:latin typeface="Bahnschrift (Headings)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C2D773-7D3C-DCA6-0BF4-BEFAACE51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616" y="2148675"/>
            <a:ext cx="2279184" cy="1614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2FA9DB-0651-5D31-81CF-A34C0A0B8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112" y="2538305"/>
            <a:ext cx="7068437" cy="2714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AA402F-51E3-7CD0-82E1-1CD98996FB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605" y="1591902"/>
            <a:ext cx="466790" cy="2953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36C04C-B17C-265D-CE9C-FAEAEB5DC5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8262" y="4600556"/>
            <a:ext cx="4302961" cy="666843"/>
          </a:xfrm>
          <a:prstGeom prst="rect">
            <a:avLst/>
          </a:prstGeom>
        </p:spPr>
      </p:pic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A93F0BEB-C121-FF0D-8C4C-72FB84490BF8}"/>
              </a:ext>
            </a:extLst>
          </p:cNvPr>
          <p:cNvCxnSpPr>
            <a:cxnSpLocks/>
            <a:stCxn id="14" idx="3"/>
            <a:endCxn id="9" idx="1"/>
          </p:cNvCxnSpPr>
          <p:nvPr/>
        </p:nvCxnSpPr>
        <p:spPr>
          <a:xfrm flipV="1">
            <a:off x="7460549" y="2955707"/>
            <a:ext cx="1233067" cy="939786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BC5CC382-09A0-0AF3-7E04-31CDE9FFFD09}"/>
              </a:ext>
            </a:extLst>
          </p:cNvPr>
          <p:cNvCxnSpPr>
            <a:cxnSpLocks/>
            <a:stCxn id="9" idx="2"/>
            <a:endCxn id="21" idx="0"/>
          </p:cNvCxnSpPr>
          <p:nvPr/>
        </p:nvCxnSpPr>
        <p:spPr>
          <a:xfrm rot="16200000" flipH="1">
            <a:off x="9487567" y="4108379"/>
            <a:ext cx="837817" cy="146535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A6D485A1-DD40-F6D0-B908-745EE5DCD5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519" y="6479596"/>
            <a:ext cx="4335062" cy="483695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4EDDC9C-D6DD-0F56-BFBC-A50BDA812B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4615" y="5531722"/>
            <a:ext cx="362001" cy="32389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BBECAC5-6488-621A-7461-07C237CB93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8860913"/>
            <a:ext cx="5420481" cy="189574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06A4526-B30E-8191-1521-3BA7A783E2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1359" y="6923109"/>
            <a:ext cx="5515122" cy="1681809"/>
          </a:xfrm>
          <a:prstGeom prst="rect">
            <a:avLst/>
          </a:prstGeom>
        </p:spPr>
      </p:pic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E7E36F14-C068-5AAE-37E7-0AC6FE3F16CA}"/>
              </a:ext>
            </a:extLst>
          </p:cNvPr>
          <p:cNvCxnSpPr>
            <a:cxnSpLocks/>
          </p:cNvCxnSpPr>
          <p:nvPr/>
        </p:nvCxnSpPr>
        <p:spPr>
          <a:xfrm flipV="1">
            <a:off x="4420496" y="8032747"/>
            <a:ext cx="1607156" cy="126494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342288E4-3432-D809-7D20-FC12DDA71317}"/>
              </a:ext>
            </a:extLst>
          </p:cNvPr>
          <p:cNvCxnSpPr>
            <a:endCxn id="41" idx="1"/>
          </p:cNvCxnSpPr>
          <p:nvPr/>
        </p:nvCxnSpPr>
        <p:spPr>
          <a:xfrm flipV="1">
            <a:off x="4292600" y="9808783"/>
            <a:ext cx="1803400" cy="821117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C4F580E0-5BD4-AF3C-E6F9-A739D69DFA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2912" y="12020932"/>
            <a:ext cx="7386008" cy="35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237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5">
      <a:dk1>
        <a:sysClr val="windowText" lastClr="000000"/>
      </a:dk1>
      <a:lt1>
        <a:srgbClr val="FFFFFF"/>
      </a:lt1>
      <a:dk2>
        <a:srgbClr val="3A3A3A"/>
      </a:dk2>
      <a:lt2>
        <a:srgbClr val="ACACAC"/>
      </a:lt2>
      <a:accent1>
        <a:srgbClr val="63AB43"/>
      </a:accent1>
      <a:accent2>
        <a:srgbClr val="018582"/>
      </a:accent2>
      <a:accent3>
        <a:srgbClr val="FFF9E1"/>
      </a:accent3>
      <a:accent4>
        <a:srgbClr val="FFFEF9"/>
      </a:accent4>
      <a:accent5>
        <a:srgbClr val="A88CF6"/>
      </a:accent5>
      <a:accent6>
        <a:srgbClr val="3A3A3A"/>
      </a:accent6>
      <a:hlink>
        <a:srgbClr val="01B1AE"/>
      </a:hlink>
      <a:folHlink>
        <a:srgbClr val="01B1AE"/>
      </a:folHlink>
    </a:clrScheme>
    <a:fontScheme name="Custom">
      <a:majorFont>
        <a:latin typeface="Bahnschrift"/>
        <a:ea typeface=""/>
        <a:cs typeface=""/>
      </a:majorFont>
      <a:minorFont>
        <a:latin typeface="Imprint MT Shad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33654643_Win32_SL_v4" id="{591363BE-609F-44B6-9975-2AAB26E80752}" vid="{2B6D42A1-75A6-41DA-AF4D-E99C6BE2CD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B36CCD-C286-4153-8C82-42C5CFD5A8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B43B46-C1DB-4EFE-B35C-BAC25D2A18E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2B72B576-E9E2-4205-AD94-D010AE267D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1435</TotalTime>
  <Words>231</Words>
  <Application>Microsoft Office PowerPoint</Application>
  <PresentationFormat>Custom</PresentationFormat>
  <Paragraphs>13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Bahnschrift</vt:lpstr>
      <vt:lpstr>Bahnschrift (Headings)</vt:lpstr>
      <vt:lpstr>Calibri</vt:lpstr>
      <vt:lpstr>Imprint MT Shadow</vt:lpstr>
      <vt:lpstr>Custom</vt:lpstr>
      <vt:lpstr>ADMIN gIZI</vt:lpstr>
      <vt:lpstr>ADMIN gIZI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Yessi</dc:creator>
  <cp:lastModifiedBy>Yessi Marta Sari</cp:lastModifiedBy>
  <cp:revision>3</cp:revision>
  <dcterms:created xsi:type="dcterms:W3CDTF">2023-07-25T11:05:10Z</dcterms:created>
  <dcterms:modified xsi:type="dcterms:W3CDTF">2026-02-23T02:37:06Z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