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57" r:id="rId7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E56"/>
    <a:srgbClr val="FFFDF3"/>
    <a:srgbClr val="FFF9E1"/>
    <a:srgbClr val="4A8032"/>
    <a:srgbClr val="F1FFF0"/>
    <a:srgbClr val="FFF8DB"/>
    <a:srgbClr val="018582"/>
    <a:srgbClr val="4BA28C"/>
    <a:srgbClr val="54763F"/>
    <a:srgbClr val="FBF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C4C64-5827-4221-A612-C20624BBB91D}" v="2" dt="2026-04-06T08:00:22.16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43" d="100"/>
          <a:sy n="43" d="100"/>
        </p:scale>
        <p:origin x="31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4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9539FF-463E-4997-AB93-3D2FD38F62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B57F7-159A-4DE9-926A-802C770CE1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4A8E2-EEF3-4D7F-A61C-E9489264B46B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3655A-6B65-450F-B5FC-A616F5F4D7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69016-878F-4EE0-9262-CEA5CF5C8C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17AD8-F341-4E7B-BCC3-9126198F0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6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F0FEF-D00C-44DF-86E8-829885C12FDE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112E1-E66D-4913-94D8-2FCD9A29A7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6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52AF-A165-3D3E-0513-6576028B1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1" y="1169042"/>
            <a:ext cx="11409218" cy="1407903"/>
          </a:xfrm>
        </p:spPr>
        <p:txBody>
          <a:bodyPr bIns="0" anchor="b">
            <a:normAutofit/>
          </a:bodyPr>
          <a:lstStyle>
            <a:lvl1pPr algn="ctr">
              <a:defRPr sz="8200" b="1" cap="all" spc="600" baseline="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74D6B98-63F2-584B-AE33-0DA0B1004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3592673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AD667B3-7C84-6A0E-B405-4D4EE6E62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2646164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E373F1-7D13-5F15-BEB1-209E927E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12473308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A85B721-2EB4-F4CC-BB7E-2074359A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14417526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E54C478-2FE4-A5A5-262F-8BDD797A1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7724784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61E3B91-5F59-C50A-3CAF-8144979F5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6497347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416DBE-E6E7-94B1-D3DF-9BB0DF946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10406050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771DA21-16DD-DEC3-D236-9D4B54D7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58360" y="3942054"/>
            <a:ext cx="18980" cy="222080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5E1932B-B722-EA83-BE67-6F774CF00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324960" y="8110125"/>
            <a:ext cx="0" cy="195523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32E280B-5450-6720-1885-83DABF6EC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07962" y="8119444"/>
            <a:ext cx="0" cy="195523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EABF3CC-4BB3-1958-446B-8C433BCF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324960" y="12824948"/>
            <a:ext cx="0" cy="121587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BD2C96-559C-5E55-E83E-71B8B137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07962" y="12830743"/>
            <a:ext cx="0" cy="121587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C8F6F4C-512F-C11E-C81D-66EBDE8DF5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4492" y="-11745"/>
            <a:ext cx="1978766" cy="965267"/>
          </a:xfrm>
          <a:solidFill>
            <a:schemeClr val="accent1">
              <a:lumMod val="75000"/>
            </a:schemeClr>
          </a:solidFill>
        </p:spPr>
        <p:txBody>
          <a:bodyPr tIns="91440" anchor="ctr">
            <a:noAutofit/>
          </a:bodyPr>
          <a:lstStyle>
            <a:lvl1pPr marL="0" indent="0" algn="ctr">
              <a:buNone/>
              <a:defRPr sz="2800" b="1" cap="all" spc="500" baseline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B3D7AE-6F29-593C-4092-AB8A4639B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113" y="2909455"/>
            <a:ext cx="11407775" cy="532245"/>
          </a:xfrm>
        </p:spPr>
        <p:txBody>
          <a:bodyPr>
            <a:noAutofit/>
          </a:bodyPr>
          <a:lstStyle>
            <a:lvl1pPr marL="0" indent="0" algn="ctr">
              <a:buNone/>
              <a:defRPr sz="2600" b="1" cap="all" spc="300" baseline="0"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0C619A-A563-EAAB-8C62-67D92A5EC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204" y="4099193"/>
            <a:ext cx="1967697" cy="1916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7FFA335-A140-EF33-8254-E76320A031C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62563" y="4326427"/>
            <a:ext cx="1500979" cy="14620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8A0F142-DB28-78C8-EBA4-467EFEC18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0382" y="4110768"/>
            <a:ext cx="2947432" cy="965267"/>
          </a:xfrm>
          <a:noFill/>
        </p:spPr>
        <p:txBody>
          <a:bodyPr tIns="9144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5400" b="1" cap="all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BAF79C2-D07B-C59D-8AA7-39A5979BF5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0382" y="5029548"/>
            <a:ext cx="2947432" cy="965267"/>
          </a:xfrm>
          <a:noFill/>
        </p:spPr>
        <p:txBody>
          <a:bodyPr t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cap="all" spc="-1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1E5FBD-AEFB-C9AD-4A23-0790FAA1C2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2817" y="4238090"/>
            <a:ext cx="4114800" cy="532245"/>
          </a:xfrm>
          <a:noFill/>
        </p:spPr>
        <p:txBody>
          <a:bodyPr t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5190AEA-38DF-8DB4-5C09-C4C11F1D0B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12817" y="4874525"/>
            <a:ext cx="4888372" cy="1141222"/>
          </a:xfrm>
          <a:noFill/>
        </p:spPr>
        <p:txBody>
          <a:bodyPr t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2" name="Picture Placeholder 40">
            <a:extLst>
              <a:ext uri="{FF2B5EF4-FFF2-40B4-BE49-F238E27FC236}">
                <a16:creationId xmlns:a16="http://schemas.microsoft.com/office/drawing/2014/main" id="{DD664B2C-6CD1-827C-97D5-1CD6B9B337A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07055" y="6700792"/>
            <a:ext cx="749808" cy="74980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435194D-7AC5-6A47-B4D6-229FED4734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1392" y="6629158"/>
            <a:ext cx="1318556" cy="532245"/>
          </a:xfrm>
          <a:noFill/>
        </p:spPr>
        <p:txBody>
          <a:bodyPr tIns="9144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cap="all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#####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9CF0DE9-8419-DFFA-9821-2FF5459875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1391" y="7206015"/>
            <a:ext cx="1318556" cy="326882"/>
          </a:xfrm>
          <a:noFill/>
        </p:spPr>
        <p:txBody>
          <a:bodyPr lIns="9144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 cap="all" spc="-1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43" name="Picture Placeholder 40">
            <a:extLst>
              <a:ext uri="{FF2B5EF4-FFF2-40B4-BE49-F238E27FC236}">
                <a16:creationId xmlns:a16="http://schemas.microsoft.com/office/drawing/2014/main" id="{242A7BAE-381A-272C-2619-68CFDC62862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100578" y="6700792"/>
            <a:ext cx="749808" cy="74980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29FAFEF-C28D-EE77-5811-04D2D03270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6001" y="6629158"/>
            <a:ext cx="1318556" cy="532245"/>
          </a:xfrm>
          <a:noFill/>
        </p:spPr>
        <p:txBody>
          <a:bodyPr tIns="9144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cap="all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#####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ABBB2EF-E54D-3072-1BE1-7AEFF3215E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46000" y="7206015"/>
            <a:ext cx="1814719" cy="326882"/>
          </a:xfrm>
          <a:noFill/>
        </p:spPr>
        <p:txBody>
          <a:bodyPr lIns="9144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 cap="all" spc="-1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44" name="Picture Placeholder 40">
            <a:extLst>
              <a:ext uri="{FF2B5EF4-FFF2-40B4-BE49-F238E27FC236}">
                <a16:creationId xmlns:a16="http://schemas.microsoft.com/office/drawing/2014/main" id="{F3491F1B-9896-9097-5EE7-D447EC028499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227146" y="661849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2AAC94A-F2E3-AAE6-44B4-3056530BF0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9636" y="6629158"/>
            <a:ext cx="1318556" cy="532245"/>
          </a:xfrm>
          <a:noFill/>
        </p:spPr>
        <p:txBody>
          <a:bodyPr tIns="9144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cap="all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#####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924E0A5-FA67-6E2F-DD92-A3C4C1DD44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53849" y="7206015"/>
            <a:ext cx="1665787" cy="326882"/>
          </a:xfrm>
          <a:noFill/>
        </p:spPr>
        <p:txBody>
          <a:bodyPr lIns="9144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 cap="all" spc="-1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45" name="Picture Placeholder 40">
            <a:extLst>
              <a:ext uri="{FF2B5EF4-FFF2-40B4-BE49-F238E27FC236}">
                <a16:creationId xmlns:a16="http://schemas.microsoft.com/office/drawing/2014/main" id="{6B8F58C2-5E6D-A6BE-BB17-F5E8CB885F5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270593" y="661849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E5FB58C-E333-CD1F-69E7-EEF882CC3C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67703" y="6629158"/>
            <a:ext cx="1318556" cy="532245"/>
          </a:xfrm>
          <a:noFill/>
        </p:spPr>
        <p:txBody>
          <a:bodyPr tIns="9144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cap="all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#####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61426AC-E37C-6AFB-3283-D2AE837656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67701" y="7206015"/>
            <a:ext cx="1318557" cy="326882"/>
          </a:xfrm>
          <a:noFill/>
        </p:spPr>
        <p:txBody>
          <a:bodyPr lIns="9144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 cap="all" spc="-1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92F51A5-F1CF-5F87-861D-75D1F7B3D7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620" y="8113856"/>
            <a:ext cx="1623000" cy="1343313"/>
          </a:xfrm>
          <a:noFill/>
        </p:spPr>
        <p:txBody>
          <a:bodyPr lIns="45720" tIns="91440" rIns="4572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9600" b="1" cap="all" spc="-15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AFAA8535-3E69-ACE6-AEF9-3F93DEA3FAF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92933" y="8129449"/>
            <a:ext cx="1916572" cy="486371"/>
          </a:xfrm>
          <a:noFill/>
        </p:spPr>
        <p:txBody>
          <a:bodyPr lIns="4572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1" cap="none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BCC7085-4519-4EE5-4421-365A73BF3AC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02420" y="8580437"/>
            <a:ext cx="1907084" cy="876730"/>
          </a:xfrm>
          <a:noFill/>
        </p:spPr>
        <p:txBody>
          <a:bodyPr lIns="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4800" b="1" cap="all" spc="-3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C454019-0EBC-CD30-31FA-F0AC9C7CD1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856" y="9554317"/>
            <a:ext cx="3299648" cy="532245"/>
          </a:xfrm>
          <a:noFill/>
        </p:spPr>
        <p:txBody>
          <a:bodyPr t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399A226-30E1-B562-B247-E1018F6D86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8113855"/>
            <a:ext cx="1594414" cy="1343313"/>
          </a:xfrm>
          <a:noFill/>
        </p:spPr>
        <p:txBody>
          <a:bodyPr lIns="45720" tIns="91440" rIns="4572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9600" b="1" cap="all" spc="-15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77D98E09-000E-C9EF-778A-B3928111368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98091" y="8116393"/>
            <a:ext cx="1698839" cy="502096"/>
          </a:xfrm>
          <a:noFill/>
        </p:spPr>
        <p:txBody>
          <a:bodyPr lIns="4572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1" cap="none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E22A759-9D59-A354-F681-EDF8079E98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02440" y="8580437"/>
            <a:ext cx="1698840" cy="876730"/>
          </a:xfrm>
          <a:noFill/>
        </p:spPr>
        <p:txBody>
          <a:bodyPr lIns="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4800" b="1" cap="all" spc="-3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8060602-8D2F-AEE0-A7F9-ED2E0D70CB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05279" y="9555218"/>
            <a:ext cx="3096001" cy="532245"/>
          </a:xfrm>
          <a:noFill/>
        </p:spPr>
        <p:txBody>
          <a:bodyPr t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9A6F6AD-F84B-90FB-4692-3549B230F0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6400" y="8113854"/>
            <a:ext cx="2058648" cy="1343313"/>
          </a:xfrm>
          <a:noFill/>
        </p:spPr>
        <p:txBody>
          <a:bodyPr lIns="45720" tIns="91440" rIns="4572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9600" b="1" cap="all" spc="-15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EFA01D98-E3EA-FF5E-B9AB-9FF806CF33D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142361" y="8128000"/>
            <a:ext cx="1494698" cy="502096"/>
          </a:xfrm>
          <a:noFill/>
        </p:spPr>
        <p:txBody>
          <a:bodyPr lIns="4572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1" cap="none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3969B0F2-011B-ADCF-8BEE-3B4FD12FE6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151848" y="8580437"/>
            <a:ext cx="1485210" cy="876730"/>
          </a:xfrm>
          <a:noFill/>
        </p:spPr>
        <p:txBody>
          <a:bodyPr lIns="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4800" b="1" cap="all" spc="-3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2933E22-1C80-0EE2-481F-CCA0515C1E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50245" y="9554316"/>
            <a:ext cx="3250944" cy="532245"/>
          </a:xfrm>
          <a:noFill/>
        </p:spPr>
        <p:txBody>
          <a:bodyPr t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2" name="Chart Placeholder 31">
            <a:extLst>
              <a:ext uri="{FF2B5EF4-FFF2-40B4-BE49-F238E27FC236}">
                <a16:creationId xmlns:a16="http://schemas.microsoft.com/office/drawing/2014/main" id="{1DBFE095-E970-60D8-97E9-046D09643F8F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579377" y="10318822"/>
            <a:ext cx="11145264" cy="2055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40">
            <a:extLst>
              <a:ext uri="{FF2B5EF4-FFF2-40B4-BE49-F238E27FC236}">
                <a16:creationId xmlns:a16="http://schemas.microsoft.com/office/drawing/2014/main" id="{C87C5C10-2B94-1A7B-1509-D2263A0109B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2244" y="12919652"/>
            <a:ext cx="1051560" cy="105156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3A7A9C8-9F4F-0F22-ACD5-F301EC2BC3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19540" y="13009778"/>
            <a:ext cx="1858380" cy="1119545"/>
          </a:xfrm>
          <a:noFill/>
        </p:spPr>
        <p:txBody>
          <a:bodyPr lIns="45720" tIns="45720" rIns="4572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7" name="Picture Placeholder 40">
            <a:extLst>
              <a:ext uri="{FF2B5EF4-FFF2-40B4-BE49-F238E27FC236}">
                <a16:creationId xmlns:a16="http://schemas.microsoft.com/office/drawing/2014/main" id="{9F042D57-F1BB-0333-C845-41E4CE0A7C7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598" y="12919652"/>
            <a:ext cx="1051560" cy="105156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AD7B4BF-F2DE-8A30-78F6-7590349B2A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63220" y="13009778"/>
            <a:ext cx="1858380" cy="1119545"/>
          </a:xfrm>
          <a:noFill/>
        </p:spPr>
        <p:txBody>
          <a:bodyPr lIns="45720" tIns="45720" rIns="4572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8" name="Picture Placeholder 40">
            <a:extLst>
              <a:ext uri="{FF2B5EF4-FFF2-40B4-BE49-F238E27FC236}">
                <a16:creationId xmlns:a16="http://schemas.microsoft.com/office/drawing/2014/main" id="{60CFCFFA-E643-1F91-3375-92DF2D881AB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293990" y="12919652"/>
            <a:ext cx="1051560" cy="105156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FDBEF85-50EF-4499-1076-151F58CE47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48296" y="13009778"/>
            <a:ext cx="2261751" cy="1119545"/>
          </a:xfrm>
          <a:noFill/>
        </p:spPr>
        <p:txBody>
          <a:bodyPr lIns="45720" tIns="45720" rIns="4572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46B40880-6586-3229-9046-4C0E55D8889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856" y="14705905"/>
            <a:ext cx="3907640" cy="1229697"/>
          </a:xfrm>
          <a:noFill/>
        </p:spPr>
        <p:txBody>
          <a:bodyPr tIns="45720" bIns="4572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B538B08A-1AC8-43C4-4405-B55022C4ED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54332" y="14661813"/>
            <a:ext cx="1978766" cy="577553"/>
          </a:xfrm>
          <a:noFill/>
        </p:spPr>
        <p:txBody>
          <a:bodyPr lIns="45720" tIns="45720" rIns="45720" bIns="4572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400" b="1" cap="none" spc="-10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505D322-42FC-E37B-D709-4435E8C8CF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62780" y="15363188"/>
            <a:ext cx="1978766" cy="904174"/>
          </a:xfrm>
          <a:solidFill>
            <a:schemeClr val="accent1">
              <a:lumMod val="75000"/>
            </a:schemeClr>
          </a:solidFill>
        </p:spPr>
        <p:txBody>
          <a:bodyPr lIns="45720" tIns="228600" rIns="4572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 cap="all" spc="300" baseline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D8E22B08-2AD9-5B0F-CCA7-0FFE4D11681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721600" y="14661813"/>
            <a:ext cx="3907640" cy="1229697"/>
          </a:xfrm>
          <a:noFill/>
        </p:spPr>
        <p:txBody>
          <a:bodyPr tIns="45720" bIns="4572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80157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A06E-B13A-7D7A-13F1-22D8282E0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188"/>
            <a:ext cx="10515600" cy="1254557"/>
          </a:xfrm>
        </p:spPr>
        <p:txBody>
          <a:bodyPr>
            <a:normAutofit/>
          </a:bodyPr>
          <a:lstStyle>
            <a:lvl1pPr algn="ctr">
              <a:defRPr sz="82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4472A-61CA-8C85-5541-CEBC4505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A40C16-A957-453F-AD61-EF6618C5E216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1F406-4759-DD42-A818-0D48D81C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D3DF5-A83D-B9E1-B4FF-0FF0DDA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A97EEC-43AB-4DB7-A534-7676C2D56D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F1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5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FFCF-889D-42B2-ADEC-A1FD50B41CF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F136-C434-414F-B75E-651E6D25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1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C5063CF-F832-C668-2440-5CE70C89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4023F-BA86-6152-F0A8-F115A6903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928CB-74B1-1555-75F9-7F269B19A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0C16-A957-453F-AD61-EF6618C5E216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7F9C0-B7A0-13CD-D91D-D905BCA26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5066963"/>
            <a:ext cx="41148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FFB55-F042-5048-8F5E-ADD4F7C4C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7EEC-43AB-4DB7-A534-7676C2D56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likasi-it.rsabhk.co.id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79CBF1-8A65-6338-5DE1-CA6B65BF85D3}"/>
              </a:ext>
            </a:extLst>
          </p:cNvPr>
          <p:cNvCxnSpPr/>
          <p:nvPr/>
        </p:nvCxnSpPr>
        <p:spPr>
          <a:xfrm>
            <a:off x="1170208" y="725044"/>
            <a:ext cx="9144000" cy="0"/>
          </a:xfrm>
          <a:prstGeom prst="line">
            <a:avLst/>
          </a:prstGeom>
          <a:ln w="28575">
            <a:solidFill>
              <a:srgbClr val="1AAD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34D967-E890-3A90-C4F9-E69960BCA738}"/>
              </a:ext>
            </a:extLst>
          </p:cNvPr>
          <p:cNvSpPr txBox="1"/>
          <p:nvPr/>
        </p:nvSpPr>
        <p:spPr>
          <a:xfrm>
            <a:off x="3635833" y="89677"/>
            <a:ext cx="457048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32686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UPLOAD DOKUMEN RESMI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730F5B-F729-2FCC-C016-84EEC736E56A}"/>
              </a:ext>
            </a:extLst>
          </p:cNvPr>
          <p:cNvGrpSpPr/>
          <p:nvPr/>
        </p:nvGrpSpPr>
        <p:grpSpPr>
          <a:xfrm>
            <a:off x="412143" y="1312837"/>
            <a:ext cx="553587" cy="553586"/>
            <a:chOff x="75099" y="1278615"/>
            <a:chExt cx="415190" cy="415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39EDE89-0C9A-A7BA-0905-0D3A8A4D03BE}"/>
                </a:ext>
              </a:extLst>
            </p:cNvPr>
            <p:cNvGrpSpPr/>
            <p:nvPr/>
          </p:nvGrpSpPr>
          <p:grpSpPr>
            <a:xfrm>
              <a:off x="75099" y="1278615"/>
              <a:ext cx="415190" cy="415190"/>
              <a:chOff x="75099" y="1278615"/>
              <a:chExt cx="475334" cy="475334"/>
            </a:xfrm>
          </p:grpSpPr>
          <p:sp>
            <p:nvSpPr>
              <p:cNvPr id="13" name="Oval 106">
                <a:extLst>
                  <a:ext uri="{FF2B5EF4-FFF2-40B4-BE49-F238E27FC236}">
                    <a16:creationId xmlns:a16="http://schemas.microsoft.com/office/drawing/2014/main" id="{9D2DA1F7-8388-149D-9C80-43A4840E8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9" y="1278615"/>
                <a:ext cx="475334" cy="4753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" name="Oval 107">
                <a:extLst>
                  <a:ext uri="{FF2B5EF4-FFF2-40B4-BE49-F238E27FC236}">
                    <a16:creationId xmlns:a16="http://schemas.microsoft.com/office/drawing/2014/main" id="{EB1C54F0-6DC1-620F-A3EA-AC49904BD9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12" y="1339168"/>
                <a:ext cx="337737" cy="337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133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AD4116-4134-EA0B-D220-AA9EAEE15621}"/>
                </a:ext>
              </a:extLst>
            </p:cNvPr>
            <p:cNvSpPr txBox="1"/>
            <p:nvPr/>
          </p:nvSpPr>
          <p:spPr>
            <a:xfrm>
              <a:off x="175890" y="1324474"/>
              <a:ext cx="24457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accent6">
                      <a:lumMod val="75000"/>
                    </a:schemeClr>
                  </a:solidFill>
                  <a:latin typeface="Aptos Black" panose="020B0004020202020204" pitchFamily="34" charset="0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72165DE-B81D-2481-0513-FF9489BBE3D8}"/>
              </a:ext>
            </a:extLst>
          </p:cNvPr>
          <p:cNvSpPr txBox="1"/>
          <p:nvPr/>
        </p:nvSpPr>
        <p:spPr>
          <a:xfrm>
            <a:off x="1131983" y="1373982"/>
            <a:ext cx="97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Akses link : </a:t>
            </a:r>
            <a:r>
              <a:rPr lang="nb-NO" sz="24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/>
              </a:rPr>
              <a:t>https://aplikasi-it.rsabhk.co.id/</a:t>
            </a:r>
            <a:r>
              <a:rPr lang="nb-NO" sz="24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D96213-B6A8-D1A2-9592-5BD744859743}"/>
              </a:ext>
            </a:extLst>
          </p:cNvPr>
          <p:cNvGrpSpPr/>
          <p:nvPr/>
        </p:nvGrpSpPr>
        <p:grpSpPr>
          <a:xfrm>
            <a:off x="494031" y="7493839"/>
            <a:ext cx="553587" cy="553586"/>
            <a:chOff x="75099" y="1278615"/>
            <a:chExt cx="415190" cy="41519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FF714E-7BEA-E0BB-FA03-7339AC671A05}"/>
                </a:ext>
              </a:extLst>
            </p:cNvPr>
            <p:cNvGrpSpPr/>
            <p:nvPr/>
          </p:nvGrpSpPr>
          <p:grpSpPr>
            <a:xfrm>
              <a:off x="75099" y="1278615"/>
              <a:ext cx="415190" cy="415190"/>
              <a:chOff x="75099" y="1278615"/>
              <a:chExt cx="475334" cy="475334"/>
            </a:xfrm>
          </p:grpSpPr>
          <p:sp>
            <p:nvSpPr>
              <p:cNvPr id="30" name="Oval 106">
                <a:extLst>
                  <a:ext uri="{FF2B5EF4-FFF2-40B4-BE49-F238E27FC236}">
                    <a16:creationId xmlns:a16="http://schemas.microsoft.com/office/drawing/2014/main" id="{CF6D99FB-81F9-87C8-306F-962DA914F6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9" y="1278615"/>
                <a:ext cx="475334" cy="4753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" name="Oval 107">
                <a:extLst>
                  <a:ext uri="{FF2B5EF4-FFF2-40B4-BE49-F238E27FC236}">
                    <a16:creationId xmlns:a16="http://schemas.microsoft.com/office/drawing/2014/main" id="{E240764D-F777-B9F8-A642-43848D35C8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12" y="1339168"/>
                <a:ext cx="337737" cy="337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133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D09FB9-23A5-FC7F-5972-E17D6F98BC67}"/>
                </a:ext>
              </a:extLst>
            </p:cNvPr>
            <p:cNvSpPr txBox="1"/>
            <p:nvPr/>
          </p:nvSpPr>
          <p:spPr>
            <a:xfrm>
              <a:off x="175890" y="1324474"/>
              <a:ext cx="24457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accent6">
                      <a:lumMod val="75000"/>
                    </a:schemeClr>
                  </a:solidFill>
                  <a:latin typeface="Aptos Black" panose="020B0004020202020204" pitchFamily="34" charset="0"/>
                </a:rPr>
                <a:t>2</a:t>
              </a: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1BE372B7-8007-4A22-E00E-758B57E54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08" y="54164"/>
            <a:ext cx="2049989" cy="56547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C78427-6CD7-0201-F952-64777795C89C}"/>
              </a:ext>
            </a:extLst>
          </p:cNvPr>
          <p:cNvCxnSpPr/>
          <p:nvPr/>
        </p:nvCxnSpPr>
        <p:spPr>
          <a:xfrm>
            <a:off x="740758" y="15785614"/>
            <a:ext cx="9144000" cy="0"/>
          </a:xfrm>
          <a:prstGeom prst="line">
            <a:avLst/>
          </a:prstGeom>
          <a:ln w="28575">
            <a:solidFill>
              <a:srgbClr val="1AAD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BCD129-5FC9-6EAC-7503-35B80509C1AA}"/>
              </a:ext>
            </a:extLst>
          </p:cNvPr>
          <p:cNvSpPr txBox="1"/>
          <p:nvPr/>
        </p:nvSpPr>
        <p:spPr>
          <a:xfrm>
            <a:off x="2779314" y="15785614"/>
            <a:ext cx="47612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32686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INSTALASI SIMRS - RSABHK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5B897-AF51-10C0-917F-343CD8548404}"/>
              </a:ext>
            </a:extLst>
          </p:cNvPr>
          <p:cNvSpPr txBox="1"/>
          <p:nvPr/>
        </p:nvSpPr>
        <p:spPr>
          <a:xfrm>
            <a:off x="1047618" y="7557487"/>
            <a:ext cx="97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Pilih Aplikasi «Dokumentasi Dokumen»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AD1FB-B500-5B9B-AC60-D32F5B203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83" y="1899295"/>
            <a:ext cx="5178812" cy="5178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BC245F-AAC5-8CDA-E859-FDF8A8106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95" y="8414038"/>
            <a:ext cx="11694707" cy="60356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AD127A-F6FD-D8FF-FDDC-A8A638FDBC04}"/>
              </a:ext>
            </a:extLst>
          </p:cNvPr>
          <p:cNvSpPr/>
          <p:nvPr/>
        </p:nvSpPr>
        <p:spPr>
          <a:xfrm>
            <a:off x="5998157" y="10147610"/>
            <a:ext cx="1895520" cy="21856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02D9B-B4E1-205F-F716-58E8AD19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A3ED24-D00E-D99F-868A-2BDA496D0AF3}"/>
              </a:ext>
            </a:extLst>
          </p:cNvPr>
          <p:cNvCxnSpPr/>
          <p:nvPr/>
        </p:nvCxnSpPr>
        <p:spPr>
          <a:xfrm>
            <a:off x="1170208" y="725044"/>
            <a:ext cx="9144000" cy="0"/>
          </a:xfrm>
          <a:prstGeom prst="line">
            <a:avLst/>
          </a:prstGeom>
          <a:ln w="28575">
            <a:solidFill>
              <a:srgbClr val="1AAD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CF3888-E252-5970-8D6D-001ECF597294}"/>
              </a:ext>
            </a:extLst>
          </p:cNvPr>
          <p:cNvSpPr txBox="1"/>
          <p:nvPr/>
        </p:nvSpPr>
        <p:spPr>
          <a:xfrm>
            <a:off x="3635833" y="89677"/>
            <a:ext cx="457048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32686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UPLOAD DOKUMEN RESMI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F101DA-C6CB-E6B7-0ED6-1B39D33CB609}"/>
              </a:ext>
            </a:extLst>
          </p:cNvPr>
          <p:cNvGrpSpPr/>
          <p:nvPr/>
        </p:nvGrpSpPr>
        <p:grpSpPr>
          <a:xfrm>
            <a:off x="508446" y="779331"/>
            <a:ext cx="553587" cy="553586"/>
            <a:chOff x="75099" y="1278615"/>
            <a:chExt cx="415190" cy="415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A69711-BAAC-8E93-B022-0DF91267CAD5}"/>
                </a:ext>
              </a:extLst>
            </p:cNvPr>
            <p:cNvGrpSpPr/>
            <p:nvPr/>
          </p:nvGrpSpPr>
          <p:grpSpPr>
            <a:xfrm>
              <a:off x="75099" y="1278615"/>
              <a:ext cx="415190" cy="415190"/>
              <a:chOff x="75099" y="1278615"/>
              <a:chExt cx="475334" cy="475334"/>
            </a:xfrm>
          </p:grpSpPr>
          <p:sp>
            <p:nvSpPr>
              <p:cNvPr id="13" name="Oval 106">
                <a:extLst>
                  <a:ext uri="{FF2B5EF4-FFF2-40B4-BE49-F238E27FC236}">
                    <a16:creationId xmlns:a16="http://schemas.microsoft.com/office/drawing/2014/main" id="{AB8F34BF-80BA-2FD3-464D-CDD62BFB1B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9" y="1278615"/>
                <a:ext cx="475334" cy="4753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" name="Oval 107">
                <a:extLst>
                  <a:ext uri="{FF2B5EF4-FFF2-40B4-BE49-F238E27FC236}">
                    <a16:creationId xmlns:a16="http://schemas.microsoft.com/office/drawing/2014/main" id="{E35A485C-A18D-9AF3-7100-89CA26870D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12" y="1339168"/>
                <a:ext cx="337737" cy="337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133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19CC85-E59D-6760-D4A4-0C35CE2D9375}"/>
                </a:ext>
              </a:extLst>
            </p:cNvPr>
            <p:cNvSpPr txBox="1"/>
            <p:nvPr/>
          </p:nvSpPr>
          <p:spPr>
            <a:xfrm>
              <a:off x="175890" y="1324474"/>
              <a:ext cx="24457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accent6">
                      <a:lumMod val="75000"/>
                    </a:schemeClr>
                  </a:solidFill>
                  <a:latin typeface="Aptos Black" panose="020B0004020202020204" pitchFamily="34" charset="0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F70FC64-75C4-035F-CE66-FDC77ECF6D19}"/>
              </a:ext>
            </a:extLst>
          </p:cNvPr>
          <p:cNvSpPr txBox="1"/>
          <p:nvPr/>
        </p:nvSpPr>
        <p:spPr>
          <a:xfrm>
            <a:off x="1062033" y="856919"/>
            <a:ext cx="533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Masukkan user dan password seperti di SMART. 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245B7C-425B-2876-30F6-E6D3C1E02A7A}"/>
              </a:ext>
            </a:extLst>
          </p:cNvPr>
          <p:cNvGrpSpPr/>
          <p:nvPr/>
        </p:nvGrpSpPr>
        <p:grpSpPr>
          <a:xfrm>
            <a:off x="508445" y="4344651"/>
            <a:ext cx="553587" cy="553586"/>
            <a:chOff x="75099" y="1278615"/>
            <a:chExt cx="415190" cy="41519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1BAD91B-93C7-E13B-7D4E-2DE9DE5DE182}"/>
                </a:ext>
              </a:extLst>
            </p:cNvPr>
            <p:cNvGrpSpPr/>
            <p:nvPr/>
          </p:nvGrpSpPr>
          <p:grpSpPr>
            <a:xfrm>
              <a:off x="75099" y="1278615"/>
              <a:ext cx="415190" cy="415190"/>
              <a:chOff x="75099" y="1278615"/>
              <a:chExt cx="475334" cy="475334"/>
            </a:xfrm>
          </p:grpSpPr>
          <p:sp>
            <p:nvSpPr>
              <p:cNvPr id="30" name="Oval 106">
                <a:extLst>
                  <a:ext uri="{FF2B5EF4-FFF2-40B4-BE49-F238E27FC236}">
                    <a16:creationId xmlns:a16="http://schemas.microsoft.com/office/drawing/2014/main" id="{68135849-7D1C-630D-776E-BA7F2F1FBF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9" y="1278615"/>
                <a:ext cx="475334" cy="4753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" name="Oval 107">
                <a:extLst>
                  <a:ext uri="{FF2B5EF4-FFF2-40B4-BE49-F238E27FC236}">
                    <a16:creationId xmlns:a16="http://schemas.microsoft.com/office/drawing/2014/main" id="{7744F786-489E-8626-01A6-E4529CFF2D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12" y="1339168"/>
                <a:ext cx="337737" cy="337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133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2CC4562-69CE-883D-666D-01C8E07CC38E}"/>
                </a:ext>
              </a:extLst>
            </p:cNvPr>
            <p:cNvSpPr txBox="1"/>
            <p:nvPr/>
          </p:nvSpPr>
          <p:spPr>
            <a:xfrm>
              <a:off x="175890" y="1324474"/>
              <a:ext cx="24457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accent6">
                      <a:lumMod val="75000"/>
                    </a:schemeClr>
                  </a:solidFill>
                  <a:latin typeface="Aptos Black" panose="020B0004020202020204" pitchFamily="34" charset="0"/>
                </a:rPr>
                <a:t>2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BDF240C-2167-5ABE-6182-ABB8673B0DFA}"/>
              </a:ext>
            </a:extLst>
          </p:cNvPr>
          <p:cNvSpPr txBox="1"/>
          <p:nvPr/>
        </p:nvSpPr>
        <p:spPr>
          <a:xfrm>
            <a:off x="1114532" y="7311329"/>
            <a:ext cx="10302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unit :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yang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hanya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dapat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di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akses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oleh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pengunggah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Menambah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klik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tombol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.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Mengunduh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klik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tombol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. 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Anda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dapat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mengunduh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satu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atau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beberapa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sekaligus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dengan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mencentang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kotak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yang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tersedia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Ekspor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exel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klik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tombol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Rekap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enampilkan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ringkasan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data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dari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seluruh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yang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telah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diunggah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60E3DA-855B-98C0-E6FB-EC2F546B89C9}"/>
              </a:ext>
            </a:extLst>
          </p:cNvPr>
          <p:cNvGrpSpPr/>
          <p:nvPr/>
        </p:nvGrpSpPr>
        <p:grpSpPr>
          <a:xfrm>
            <a:off x="516243" y="7633178"/>
            <a:ext cx="553587" cy="553586"/>
            <a:chOff x="75099" y="1278615"/>
            <a:chExt cx="415190" cy="41519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0890EF6-82FE-68C4-6712-2D10C1825A38}"/>
                </a:ext>
              </a:extLst>
            </p:cNvPr>
            <p:cNvGrpSpPr/>
            <p:nvPr/>
          </p:nvGrpSpPr>
          <p:grpSpPr>
            <a:xfrm>
              <a:off x="75099" y="1278615"/>
              <a:ext cx="415190" cy="415190"/>
              <a:chOff x="75099" y="1278615"/>
              <a:chExt cx="475334" cy="475334"/>
            </a:xfrm>
          </p:grpSpPr>
          <p:sp>
            <p:nvSpPr>
              <p:cNvPr id="53" name="Oval 106">
                <a:extLst>
                  <a:ext uri="{FF2B5EF4-FFF2-40B4-BE49-F238E27FC236}">
                    <a16:creationId xmlns:a16="http://schemas.microsoft.com/office/drawing/2014/main" id="{876FD0D0-8E90-C3E9-3052-E47E0390E6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9" y="1278615"/>
                <a:ext cx="475334" cy="4753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4" name="Oval 107">
                <a:extLst>
                  <a:ext uri="{FF2B5EF4-FFF2-40B4-BE49-F238E27FC236}">
                    <a16:creationId xmlns:a16="http://schemas.microsoft.com/office/drawing/2014/main" id="{6503F99B-3F90-5E5D-3BF4-2CA342CEFF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12" y="1339168"/>
                <a:ext cx="337737" cy="337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133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081A242-B5BE-05A2-36CF-7CC4D2273185}"/>
                </a:ext>
              </a:extLst>
            </p:cNvPr>
            <p:cNvSpPr txBox="1"/>
            <p:nvPr/>
          </p:nvSpPr>
          <p:spPr>
            <a:xfrm>
              <a:off x="175890" y="1324474"/>
              <a:ext cx="24457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accent6">
                      <a:lumMod val="75000"/>
                    </a:schemeClr>
                  </a:solidFill>
                  <a:latin typeface="Aptos Black" panose="020B0004020202020204" pitchFamily="34" charset="0"/>
                </a:rPr>
                <a:t>3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8AC3876-79AB-480B-D9FB-54D6F493625D}"/>
              </a:ext>
            </a:extLst>
          </p:cNvPr>
          <p:cNvSpPr txBox="1"/>
          <p:nvPr/>
        </p:nvSpPr>
        <p:spPr>
          <a:xfrm>
            <a:off x="1058835" y="10979053"/>
            <a:ext cx="10768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Klik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Tambah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akan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muncul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form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berikut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sv-SE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Pilih "Ya" pada opsi "Boleh dilihat unit lain?" agar dokumen dapat diakses oleh unit lain (umum). Pilih ” Tidak” jika dokumen hanya boleh diakses oleh internal Anda.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Jika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anda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mememilih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"Tidak” dan “instrument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akreditasi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maka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akan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muncul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di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Unit dan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Akreditasi</a:t>
            </a:r>
            <a: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Klik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tombol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untuk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menambahkan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lampiran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tambahan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secara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langsung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Klik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tombol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</a:t>
            </a:r>
            <a:r>
              <a:rPr lang="fi-FI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setelah seluruh data selesai diisi.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0698900-470D-02C7-45E1-EE87C544A6F1}"/>
              </a:ext>
            </a:extLst>
          </p:cNvPr>
          <p:cNvGrpSpPr/>
          <p:nvPr/>
        </p:nvGrpSpPr>
        <p:grpSpPr>
          <a:xfrm>
            <a:off x="505248" y="11259865"/>
            <a:ext cx="553587" cy="553586"/>
            <a:chOff x="75099" y="1278615"/>
            <a:chExt cx="415190" cy="41519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5BFA464-768B-3075-F177-CAE0C508DF8D}"/>
                </a:ext>
              </a:extLst>
            </p:cNvPr>
            <p:cNvGrpSpPr/>
            <p:nvPr/>
          </p:nvGrpSpPr>
          <p:grpSpPr>
            <a:xfrm>
              <a:off x="75099" y="1278615"/>
              <a:ext cx="415190" cy="415190"/>
              <a:chOff x="75099" y="1278615"/>
              <a:chExt cx="475334" cy="475334"/>
            </a:xfrm>
          </p:grpSpPr>
          <p:sp>
            <p:nvSpPr>
              <p:cNvPr id="62" name="Oval 106">
                <a:extLst>
                  <a:ext uri="{FF2B5EF4-FFF2-40B4-BE49-F238E27FC236}">
                    <a16:creationId xmlns:a16="http://schemas.microsoft.com/office/drawing/2014/main" id="{C860F1D1-3029-5FC4-A343-8E6017011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9" y="1278615"/>
                <a:ext cx="475334" cy="4753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3" name="Oval 107">
                <a:extLst>
                  <a:ext uri="{FF2B5EF4-FFF2-40B4-BE49-F238E27FC236}">
                    <a16:creationId xmlns:a16="http://schemas.microsoft.com/office/drawing/2014/main" id="{0B4026B6-8817-AF35-F8AA-06CB7467D6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12" y="1339168"/>
                <a:ext cx="337737" cy="337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133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CA894E-EB80-14EB-6B57-3347E31E4C2F}"/>
                </a:ext>
              </a:extLst>
            </p:cNvPr>
            <p:cNvSpPr txBox="1"/>
            <p:nvPr/>
          </p:nvSpPr>
          <p:spPr>
            <a:xfrm>
              <a:off x="175890" y="1324474"/>
              <a:ext cx="24457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accent6">
                      <a:lumMod val="75000"/>
                    </a:schemeClr>
                  </a:solidFill>
                  <a:latin typeface="Aptos Black" panose="020B0004020202020204" pitchFamily="34" charset="0"/>
                </a:rPr>
                <a:t>4</a:t>
              </a: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B5E701D4-6003-9FE6-3244-59DBC374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08" y="54164"/>
            <a:ext cx="2049989" cy="56547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662F1A-1D0F-37A6-BB38-2E77BC10C4A3}"/>
              </a:ext>
            </a:extLst>
          </p:cNvPr>
          <p:cNvCxnSpPr/>
          <p:nvPr/>
        </p:nvCxnSpPr>
        <p:spPr>
          <a:xfrm>
            <a:off x="740758" y="15785614"/>
            <a:ext cx="9144000" cy="0"/>
          </a:xfrm>
          <a:prstGeom prst="line">
            <a:avLst/>
          </a:prstGeom>
          <a:ln w="28575">
            <a:solidFill>
              <a:srgbClr val="1AAD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DA63D2-FBD9-BEDE-3C95-92B219596FC6}"/>
              </a:ext>
            </a:extLst>
          </p:cNvPr>
          <p:cNvSpPr txBox="1"/>
          <p:nvPr/>
        </p:nvSpPr>
        <p:spPr>
          <a:xfrm>
            <a:off x="2779314" y="15785614"/>
            <a:ext cx="47612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32686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INSTALASI SIMRS - RSABHK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7C25C1-CD51-6FE2-9732-75C7189DA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08" y="1288482"/>
            <a:ext cx="3487602" cy="299811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16D6911-83E9-65AA-A857-2B2FF273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429" y="11819805"/>
            <a:ext cx="828743" cy="19499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C5FD025-9599-6C8D-96AD-07060D71F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252" y="12058143"/>
            <a:ext cx="452485" cy="203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5A254-61CC-781F-1C75-C2298E82E2B0}"/>
              </a:ext>
            </a:extLst>
          </p:cNvPr>
          <p:cNvSpPr txBox="1"/>
          <p:nvPr/>
        </p:nvSpPr>
        <p:spPr>
          <a:xfrm>
            <a:off x="1062032" y="4408299"/>
            <a:ext cx="4635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Maka akan muncul tampilan sebagai berikut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0E278-9BC2-9A2A-7F2D-A51D89FAB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208" y="8445418"/>
            <a:ext cx="6370346" cy="24693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DE5777-8849-F5CB-93E2-D2BEF1035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698" y="7639657"/>
            <a:ext cx="1071652" cy="1825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1B4885-8700-D4ED-2851-7E70EAAFA4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999" y="7634725"/>
            <a:ext cx="937548" cy="1875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CFCECE-8134-319E-FC0A-3A997225B2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4588" y="7865327"/>
            <a:ext cx="892549" cy="187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DFE4A0-1A84-4694-2769-95489D8BE3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0393" y="4743567"/>
            <a:ext cx="5387606" cy="25520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E4C225-B81F-D0C7-19DF-B43BC26B5B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0208" y="12262080"/>
            <a:ext cx="6481719" cy="33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0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95F18-9FA7-5108-D432-E955B57D8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8E1780-E3CC-2059-13A8-B908088FC605}"/>
              </a:ext>
            </a:extLst>
          </p:cNvPr>
          <p:cNvCxnSpPr/>
          <p:nvPr/>
        </p:nvCxnSpPr>
        <p:spPr>
          <a:xfrm>
            <a:off x="1170208" y="725044"/>
            <a:ext cx="9144000" cy="0"/>
          </a:xfrm>
          <a:prstGeom prst="line">
            <a:avLst/>
          </a:prstGeom>
          <a:ln w="28575">
            <a:solidFill>
              <a:srgbClr val="1AAD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5389DB-81DE-6F11-817E-A9F51578ACD6}"/>
              </a:ext>
            </a:extLst>
          </p:cNvPr>
          <p:cNvSpPr txBox="1"/>
          <p:nvPr/>
        </p:nvSpPr>
        <p:spPr>
          <a:xfrm>
            <a:off x="3635833" y="89677"/>
            <a:ext cx="50241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32686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UPLOAD DOKUMEN PENTING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B0EABC-1FC0-C76B-3E4D-BFD132007F29}"/>
              </a:ext>
            </a:extLst>
          </p:cNvPr>
          <p:cNvGrpSpPr/>
          <p:nvPr/>
        </p:nvGrpSpPr>
        <p:grpSpPr>
          <a:xfrm>
            <a:off x="463963" y="12680124"/>
            <a:ext cx="553587" cy="553586"/>
            <a:chOff x="75099" y="1278615"/>
            <a:chExt cx="415190" cy="41519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1802132-9FE3-A34A-0404-A541BD517785}"/>
                </a:ext>
              </a:extLst>
            </p:cNvPr>
            <p:cNvGrpSpPr/>
            <p:nvPr/>
          </p:nvGrpSpPr>
          <p:grpSpPr>
            <a:xfrm>
              <a:off x="75099" y="1278615"/>
              <a:ext cx="415190" cy="415190"/>
              <a:chOff x="75099" y="1278615"/>
              <a:chExt cx="475334" cy="475334"/>
            </a:xfrm>
          </p:grpSpPr>
          <p:sp>
            <p:nvSpPr>
              <p:cNvPr id="30" name="Oval 106">
                <a:extLst>
                  <a:ext uri="{FF2B5EF4-FFF2-40B4-BE49-F238E27FC236}">
                    <a16:creationId xmlns:a16="http://schemas.microsoft.com/office/drawing/2014/main" id="{7C593A5A-C292-EFFE-5445-A640A45F7D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9" y="1278615"/>
                <a:ext cx="475334" cy="4753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" name="Oval 107">
                <a:extLst>
                  <a:ext uri="{FF2B5EF4-FFF2-40B4-BE49-F238E27FC236}">
                    <a16:creationId xmlns:a16="http://schemas.microsoft.com/office/drawing/2014/main" id="{B6B49F5E-5068-2C43-2616-9373736794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12" y="1339168"/>
                <a:ext cx="337737" cy="337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133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B03CBF-6EC0-83C5-A6F2-A84A9ABFD866}"/>
                </a:ext>
              </a:extLst>
            </p:cNvPr>
            <p:cNvSpPr txBox="1"/>
            <p:nvPr/>
          </p:nvSpPr>
          <p:spPr>
            <a:xfrm>
              <a:off x="175890" y="1324474"/>
              <a:ext cx="24457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accent6">
                      <a:lumMod val="75000"/>
                    </a:schemeClr>
                  </a:solidFill>
                  <a:latin typeface="Aptos Black" panose="020B0004020202020204" pitchFamily="34" charset="0"/>
                </a:rPr>
                <a:t>9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4126E45-EE3F-DF07-D316-8CEE1D869998}"/>
              </a:ext>
            </a:extLst>
          </p:cNvPr>
          <p:cNvSpPr txBox="1"/>
          <p:nvPr/>
        </p:nvSpPr>
        <p:spPr>
          <a:xfrm>
            <a:off x="991689" y="12741269"/>
            <a:ext cx="8876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Log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Aktivitas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berfungsi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untuk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memantau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seluruh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riwayat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dan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perubahan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pada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AAE96DC-F9BF-94DE-3DDD-FEA0184B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08" y="54164"/>
            <a:ext cx="2049989" cy="56547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3E9FD9-65B6-B371-D6AE-93B6B009384F}"/>
              </a:ext>
            </a:extLst>
          </p:cNvPr>
          <p:cNvCxnSpPr/>
          <p:nvPr/>
        </p:nvCxnSpPr>
        <p:spPr>
          <a:xfrm>
            <a:off x="740758" y="15785614"/>
            <a:ext cx="9144000" cy="0"/>
          </a:xfrm>
          <a:prstGeom prst="line">
            <a:avLst/>
          </a:prstGeom>
          <a:ln w="28575">
            <a:solidFill>
              <a:srgbClr val="1AAD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D9942E-94E5-47E9-7D1E-39A3515FFFEE}"/>
              </a:ext>
            </a:extLst>
          </p:cNvPr>
          <p:cNvSpPr txBox="1"/>
          <p:nvPr/>
        </p:nvSpPr>
        <p:spPr>
          <a:xfrm>
            <a:off x="2779314" y="15785614"/>
            <a:ext cx="47612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32686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INSTALASI SIMRS - RSABHK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18FAF-862F-2951-4623-3A87D20F7A5B}"/>
              </a:ext>
            </a:extLst>
          </p:cNvPr>
          <p:cNvGrpSpPr/>
          <p:nvPr/>
        </p:nvGrpSpPr>
        <p:grpSpPr>
          <a:xfrm>
            <a:off x="451131" y="6508395"/>
            <a:ext cx="553587" cy="553586"/>
            <a:chOff x="75099" y="1278615"/>
            <a:chExt cx="415190" cy="4151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A961B3-B8AC-4A5E-CACD-FCC56FE0A724}"/>
                </a:ext>
              </a:extLst>
            </p:cNvPr>
            <p:cNvGrpSpPr/>
            <p:nvPr/>
          </p:nvGrpSpPr>
          <p:grpSpPr>
            <a:xfrm>
              <a:off x="75099" y="1278615"/>
              <a:ext cx="415190" cy="415190"/>
              <a:chOff x="75099" y="1278615"/>
              <a:chExt cx="475334" cy="475334"/>
            </a:xfrm>
          </p:grpSpPr>
          <p:sp>
            <p:nvSpPr>
              <p:cNvPr id="18" name="Oval 106">
                <a:extLst>
                  <a:ext uri="{FF2B5EF4-FFF2-40B4-BE49-F238E27FC236}">
                    <a16:creationId xmlns:a16="http://schemas.microsoft.com/office/drawing/2014/main" id="{469F08BC-06D3-1805-983D-04A9BD2DA8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9" y="1278615"/>
                <a:ext cx="475334" cy="4753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0" name="Oval 107">
                <a:extLst>
                  <a:ext uri="{FF2B5EF4-FFF2-40B4-BE49-F238E27FC236}">
                    <a16:creationId xmlns:a16="http://schemas.microsoft.com/office/drawing/2014/main" id="{F725396B-54EA-F55A-FB94-9CA76BD604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12" y="1339168"/>
                <a:ext cx="337737" cy="337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133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87096C-1C3B-54C8-B78B-263923E1667A}"/>
                </a:ext>
              </a:extLst>
            </p:cNvPr>
            <p:cNvSpPr txBox="1"/>
            <p:nvPr/>
          </p:nvSpPr>
          <p:spPr>
            <a:xfrm>
              <a:off x="175890" y="1324474"/>
              <a:ext cx="24457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accent6">
                      <a:lumMod val="75000"/>
                    </a:schemeClr>
                  </a:solidFill>
                  <a:latin typeface="Aptos Black" panose="020B0004020202020204" pitchFamily="34" charset="0"/>
                </a:rPr>
                <a:t>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898C83-49B0-394C-02BC-55DCD79DBB58}"/>
              </a:ext>
            </a:extLst>
          </p:cNvPr>
          <p:cNvSpPr txBox="1"/>
          <p:nvPr/>
        </p:nvSpPr>
        <p:spPr>
          <a:xfrm>
            <a:off x="1017551" y="807150"/>
            <a:ext cx="9952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Umum :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Kategori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yang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bersifat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publik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dan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dapat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diakses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oleh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seluruh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unit.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5EC74F-007E-389B-A2A1-DFAE88DC6254}"/>
              </a:ext>
            </a:extLst>
          </p:cNvPr>
          <p:cNvGrpSpPr/>
          <p:nvPr/>
        </p:nvGrpSpPr>
        <p:grpSpPr>
          <a:xfrm>
            <a:off x="500808" y="750287"/>
            <a:ext cx="553587" cy="553586"/>
            <a:chOff x="75099" y="1278615"/>
            <a:chExt cx="415190" cy="41519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0E475A7-8BC4-EBA6-0A4F-DFA6630B2DE1}"/>
                </a:ext>
              </a:extLst>
            </p:cNvPr>
            <p:cNvGrpSpPr/>
            <p:nvPr/>
          </p:nvGrpSpPr>
          <p:grpSpPr>
            <a:xfrm>
              <a:off x="75099" y="1278615"/>
              <a:ext cx="415190" cy="415190"/>
              <a:chOff x="75099" y="1278615"/>
              <a:chExt cx="475334" cy="475334"/>
            </a:xfrm>
          </p:grpSpPr>
          <p:sp>
            <p:nvSpPr>
              <p:cNvPr id="34" name="Oval 106">
                <a:extLst>
                  <a:ext uri="{FF2B5EF4-FFF2-40B4-BE49-F238E27FC236}">
                    <a16:creationId xmlns:a16="http://schemas.microsoft.com/office/drawing/2014/main" id="{13F0D58D-B8B3-349B-09DF-8D412E2384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9" y="1278615"/>
                <a:ext cx="475334" cy="4753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5" name="Oval 107">
                <a:extLst>
                  <a:ext uri="{FF2B5EF4-FFF2-40B4-BE49-F238E27FC236}">
                    <a16:creationId xmlns:a16="http://schemas.microsoft.com/office/drawing/2014/main" id="{FB06F6D3-1C28-3220-CB2B-50D3FF73A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12" y="1339168"/>
                <a:ext cx="337737" cy="337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133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B4F815-AB58-54CA-2E31-0EEB891D0319}"/>
                </a:ext>
              </a:extLst>
            </p:cNvPr>
            <p:cNvSpPr txBox="1"/>
            <p:nvPr/>
          </p:nvSpPr>
          <p:spPr>
            <a:xfrm>
              <a:off x="175890" y="1324474"/>
              <a:ext cx="24457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accent6">
                      <a:lumMod val="75000"/>
                    </a:schemeClr>
                  </a:solidFill>
                  <a:latin typeface="Aptos Black" panose="020B0004020202020204" pitchFamily="34" charset="0"/>
                </a:rPr>
                <a:t>5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655268C-6EAC-8EA1-16D0-B03981E31F09}"/>
              </a:ext>
            </a:extLst>
          </p:cNvPr>
          <p:cNvSpPr txBox="1"/>
          <p:nvPr/>
        </p:nvSpPr>
        <p:spPr>
          <a:xfrm>
            <a:off x="1017551" y="9378824"/>
            <a:ext cx="106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Setiap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yang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diajukan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oleh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staf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memerlukan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persetujuan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atasan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Berikut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adalah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tampilan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antarmuka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pada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sisi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Atasan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Klik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tombol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untuk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menolak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atau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membatalkan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pengajuan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Klik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tombol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untuk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memberikan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persetujuan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Untuk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menyetujui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beberapa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sekaligus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centang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</a:t>
            </a:r>
            <a:r>
              <a:rPr lang="en-ID" sz="1600" i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checklist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yang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dipilih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lalu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klik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tombol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persetujuan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EE0751-72F6-DB93-039F-FF2EF2B12AE2}"/>
              </a:ext>
            </a:extLst>
          </p:cNvPr>
          <p:cNvGrpSpPr/>
          <p:nvPr/>
        </p:nvGrpSpPr>
        <p:grpSpPr>
          <a:xfrm>
            <a:off x="469222" y="9574635"/>
            <a:ext cx="553587" cy="553586"/>
            <a:chOff x="75099" y="1278615"/>
            <a:chExt cx="415190" cy="4151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6DF2E42-606A-B429-93EA-24121B11CEDA}"/>
                </a:ext>
              </a:extLst>
            </p:cNvPr>
            <p:cNvGrpSpPr/>
            <p:nvPr/>
          </p:nvGrpSpPr>
          <p:grpSpPr>
            <a:xfrm>
              <a:off x="75099" y="1278615"/>
              <a:ext cx="415190" cy="415190"/>
              <a:chOff x="75099" y="1278615"/>
              <a:chExt cx="475334" cy="475334"/>
            </a:xfrm>
          </p:grpSpPr>
          <p:sp>
            <p:nvSpPr>
              <p:cNvPr id="43" name="Oval 106">
                <a:extLst>
                  <a:ext uri="{FF2B5EF4-FFF2-40B4-BE49-F238E27FC236}">
                    <a16:creationId xmlns:a16="http://schemas.microsoft.com/office/drawing/2014/main" id="{D47A159D-513D-F551-54AA-204447782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9" y="1278615"/>
                <a:ext cx="475334" cy="4753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4" name="Oval 107">
                <a:extLst>
                  <a:ext uri="{FF2B5EF4-FFF2-40B4-BE49-F238E27FC236}">
                    <a16:creationId xmlns:a16="http://schemas.microsoft.com/office/drawing/2014/main" id="{E75C045A-EB1F-707B-75EA-E5A9908504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12" y="1339168"/>
                <a:ext cx="337737" cy="337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133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A58F23-DB6F-2A02-A4C2-9B3B7CF004E4}"/>
                </a:ext>
              </a:extLst>
            </p:cNvPr>
            <p:cNvSpPr txBox="1"/>
            <p:nvPr/>
          </p:nvSpPr>
          <p:spPr>
            <a:xfrm>
              <a:off x="175890" y="1324474"/>
              <a:ext cx="24457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accent6">
                      <a:lumMod val="75000"/>
                    </a:schemeClr>
                  </a:solidFill>
                  <a:latin typeface="Aptos Black" panose="020B0004020202020204" pitchFamily="34" charset="0"/>
                </a:rPr>
                <a:t>8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D4C6D64-3CE8-C116-91ED-BD72393DB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54" y="1196871"/>
            <a:ext cx="8001943" cy="22669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987BF0-3172-B99A-0196-F4363A9C76DA}"/>
              </a:ext>
            </a:extLst>
          </p:cNvPr>
          <p:cNvSpPr txBox="1"/>
          <p:nvPr/>
        </p:nvSpPr>
        <p:spPr>
          <a:xfrm>
            <a:off x="1033754" y="6477206"/>
            <a:ext cx="9988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Setiap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yang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diajukan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oleh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staf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memerlukan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persetujuan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atasan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Berikut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adalah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tampilan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antarmuka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dari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sisi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staf</a:t>
            </a:r>
            <a:r>
              <a:rPr lang="en-ID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5AB0AA-C021-DA38-3701-BC0371108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54" y="7099883"/>
            <a:ext cx="8277530" cy="21912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C10DEB-92DA-92A4-D798-ED77A017F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395" y="10441159"/>
            <a:ext cx="6631027" cy="21769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3B71EC-1F86-3518-FC1F-49B0F31CD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901" y="9723534"/>
            <a:ext cx="224216" cy="16986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C471CC9-09D6-818B-1536-77FCFEB29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4612" y="9641922"/>
            <a:ext cx="185758" cy="1665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B46EE2C-6617-85FD-2BA3-1AEB3BAA3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189" y="13161832"/>
            <a:ext cx="8413640" cy="22121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F19B3C1-6D39-2406-B07C-DB47C704F7CF}"/>
              </a:ext>
            </a:extLst>
          </p:cNvPr>
          <p:cNvGrpSpPr/>
          <p:nvPr/>
        </p:nvGrpSpPr>
        <p:grpSpPr>
          <a:xfrm>
            <a:off x="463964" y="3447093"/>
            <a:ext cx="553587" cy="553586"/>
            <a:chOff x="75099" y="1278615"/>
            <a:chExt cx="415190" cy="41519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E83151-B938-7B36-2644-3E0D62FA66BB}"/>
                </a:ext>
              </a:extLst>
            </p:cNvPr>
            <p:cNvGrpSpPr/>
            <p:nvPr/>
          </p:nvGrpSpPr>
          <p:grpSpPr>
            <a:xfrm>
              <a:off x="75099" y="1278615"/>
              <a:ext cx="415190" cy="415190"/>
              <a:chOff x="75099" y="1278615"/>
              <a:chExt cx="475334" cy="475334"/>
            </a:xfrm>
          </p:grpSpPr>
          <p:sp>
            <p:nvSpPr>
              <p:cNvPr id="5" name="Oval 106">
                <a:extLst>
                  <a:ext uri="{FF2B5EF4-FFF2-40B4-BE49-F238E27FC236}">
                    <a16:creationId xmlns:a16="http://schemas.microsoft.com/office/drawing/2014/main" id="{58A0064F-E1C8-122B-BEE7-D7C0DCB44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9" y="1278615"/>
                <a:ext cx="475334" cy="4753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" name="Oval 107">
                <a:extLst>
                  <a:ext uri="{FF2B5EF4-FFF2-40B4-BE49-F238E27FC236}">
                    <a16:creationId xmlns:a16="http://schemas.microsoft.com/office/drawing/2014/main" id="{9CD6B097-143B-46DB-0252-E7052991F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12" y="1339168"/>
                <a:ext cx="337737" cy="337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133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5D79D8-7813-B9E1-3002-03068CC9F65E}"/>
                </a:ext>
              </a:extLst>
            </p:cNvPr>
            <p:cNvSpPr txBox="1"/>
            <p:nvPr/>
          </p:nvSpPr>
          <p:spPr>
            <a:xfrm>
              <a:off x="175890" y="1324474"/>
              <a:ext cx="24457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accent6">
                      <a:lumMod val="75000"/>
                    </a:schemeClr>
                  </a:solidFill>
                  <a:latin typeface="Aptos Black" panose="020B0004020202020204" pitchFamily="34" charset="0"/>
                </a:rPr>
                <a:t>6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A85DA20-3169-22C5-BEA2-3D4E65CC3B6F}"/>
              </a:ext>
            </a:extLst>
          </p:cNvPr>
          <p:cNvSpPr txBox="1"/>
          <p:nvPr/>
        </p:nvSpPr>
        <p:spPr>
          <a:xfrm>
            <a:off x="1017551" y="3569063"/>
            <a:ext cx="9952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Akreditasi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:</a:t>
            </a:r>
            <a:r>
              <a:rPr lang="en-ID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Kategori</a:t>
            </a:r>
            <a:r>
              <a:rPr lang="en-ID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dokumen</a:t>
            </a:r>
            <a:r>
              <a:rPr lang="en-ID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yang </a:t>
            </a:r>
            <a:r>
              <a:rPr lang="en-ID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dapat</a:t>
            </a:r>
            <a:r>
              <a:rPr lang="en-ID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di </a:t>
            </a:r>
            <a:r>
              <a:rPr lang="en-ID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akses</a:t>
            </a:r>
            <a:r>
              <a:rPr lang="en-ID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oleh Unit dan </a:t>
            </a:r>
            <a:r>
              <a:rPr lang="en-ID" sz="1600" dirty="0" err="1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Komite</a:t>
            </a:r>
            <a:r>
              <a:rPr lang="en-ID" sz="160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Mutu 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4376BE-12A3-C77A-FDAA-1E5449BC9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254" y="3937442"/>
            <a:ext cx="6569107" cy="242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157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5">
      <a:dk1>
        <a:sysClr val="windowText" lastClr="000000"/>
      </a:dk1>
      <a:lt1>
        <a:srgbClr val="FFFFFF"/>
      </a:lt1>
      <a:dk2>
        <a:srgbClr val="3A3A3A"/>
      </a:dk2>
      <a:lt2>
        <a:srgbClr val="ACACAC"/>
      </a:lt2>
      <a:accent1>
        <a:srgbClr val="63AB43"/>
      </a:accent1>
      <a:accent2>
        <a:srgbClr val="018582"/>
      </a:accent2>
      <a:accent3>
        <a:srgbClr val="FFF9E1"/>
      </a:accent3>
      <a:accent4>
        <a:srgbClr val="FFFEF9"/>
      </a:accent4>
      <a:accent5>
        <a:srgbClr val="A88CF6"/>
      </a:accent5>
      <a:accent6>
        <a:srgbClr val="3A3A3A"/>
      </a:accent6>
      <a:hlink>
        <a:srgbClr val="01B1AE"/>
      </a:hlink>
      <a:folHlink>
        <a:srgbClr val="01B1AE"/>
      </a:folHlink>
    </a:clrScheme>
    <a:fontScheme name="Custom">
      <a:majorFont>
        <a:latin typeface="Bahnschrift"/>
        <a:ea typeface=""/>
        <a:cs typeface=""/>
      </a:majorFont>
      <a:minorFont>
        <a:latin typeface="Imprint MT Shad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33654643_Win32_SL_v4" id="{591363BE-609F-44B6-9975-2AAB26E80752}" vid="{2B6D42A1-75A6-41DA-AF4D-E99C6BE2CD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B72B576-E9E2-4205-AD94-D010AE267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B36CCD-C286-4153-8C82-42C5CFD5A8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B43B46-C1DB-4EFE-B35C-BAC25D2A18E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Office PowerPoint</Application>
  <PresentationFormat>Custom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ADLaM Display</vt:lpstr>
      <vt:lpstr>Aptos Black</vt:lpstr>
      <vt:lpstr>Arial</vt:lpstr>
      <vt:lpstr>Bahnschrift</vt:lpstr>
      <vt:lpstr>Calibri</vt:lpstr>
      <vt:lpstr>Imprint MT Shadow</vt:lpstr>
      <vt:lpstr>Custom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2023-07-25T11:05:10Z</dcterms:created>
  <dcterms:modified xsi:type="dcterms:W3CDTF">2026-04-06T08:00:28Z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