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handoutMasters/handoutMaster1.xml" ContentType="application/vnd.openxmlformats-officedocument.presentationml.handoutMaster+xml"/>
  <Override PartName="/ppt/media/image10.svg" ContentType="image/svg+xml"/>
  <Override PartName="/ppt/media/image12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11"/>
  </p:handoutMasterIdLst>
  <p:sldIdLst>
    <p:sldId id="340" r:id="rId4"/>
    <p:sldId id="341" r:id="rId6"/>
    <p:sldId id="413" r:id="rId7"/>
    <p:sldId id="376" r:id="rId8"/>
    <p:sldId id="372" r:id="rId9"/>
    <p:sldId id="393" r:id="rId10"/>
  </p:sldIdLst>
  <p:sldSz cx="12192000" cy="6858000"/>
  <p:notesSz cx="6858000" cy="9144000"/>
  <p:embeddedFontLst>
    <p:embeddedFont>
      <p:font typeface="Inter" panose="02000503000000020004" charset="0"/>
      <p:regular r:id="rId15"/>
      <p:bold r:id="rId16"/>
    </p:embeddedFont>
    <p:embeddedFont>
      <p:font typeface="Inter Black" panose="02000503000000020004" charset="0"/>
      <p:bold r:id="rId17"/>
    </p:embeddedFont>
  </p:embeddedFontLst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DBF8"/>
    <a:srgbClr val="4AC7F9"/>
    <a:srgbClr val="47B2FA"/>
    <a:srgbClr val="54A6FB"/>
    <a:srgbClr val="4589FB"/>
    <a:srgbClr val="4675FC"/>
    <a:srgbClr val="54FDED"/>
    <a:srgbClr val="4EE4F0"/>
    <a:srgbClr val="49CCF3"/>
    <a:srgbClr val="44B3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gs" Target="tags/tag210.xml"/><Relationship Id="rId17" Type="http://schemas.openxmlformats.org/officeDocument/2006/relationships/font" Target="fonts/font3.fntdata"/><Relationship Id="rId16" Type="http://schemas.openxmlformats.org/officeDocument/2006/relationships/font" Target="fonts/font2.fntdata"/><Relationship Id="rId15" Type="http://schemas.openxmlformats.org/officeDocument/2006/relationships/font" Target="fonts/font1.fntdata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Inter Black" panose="02000503000000020004" charset="0"/>
              <a:ea typeface="Inter Black" panose="02000503000000020004" charset="0"/>
              <a:cs typeface="Inter" panose="0200050300000002000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rPr>
            </a:fld>
            <a:endParaRPr lang="zh-CN" altLang="en-US">
              <a:latin typeface="Inter Black" panose="02000503000000020004" charset="0"/>
              <a:ea typeface="Inter Black" panose="02000503000000020004" charset="0"/>
              <a:cs typeface="Inter" panose="0200050300000002000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Inter Black" panose="02000503000000020004" charset="0"/>
              <a:ea typeface="Inter Black" panose="02000503000000020004" charset="0"/>
              <a:cs typeface="Inter" panose="0200050300000002000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rPr>
            </a:fld>
            <a:endParaRPr lang="zh-CN" altLang="en-US">
              <a:latin typeface="Inter Black" panose="02000503000000020004" charset="0"/>
              <a:ea typeface="Inter Black" panose="02000503000000020004" charset="0"/>
              <a:cs typeface="Inter" panose="020005030000000200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defRPr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defRPr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Inter Black" panose="02000503000000020004" charset="0"/>
        <a:ea typeface="Inter Black" panose="02000503000000020004" charset="0"/>
        <a:cs typeface="Inter" panose="020005030000000200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Inter Black" panose="02000503000000020004" charset="0"/>
        <a:ea typeface="Inter Black" panose="02000503000000020004" charset="0"/>
        <a:cs typeface="Inter" panose="020005030000000200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Inter Black" panose="02000503000000020004" charset="0"/>
        <a:ea typeface="Inter Black" panose="02000503000000020004" charset="0"/>
        <a:cs typeface="Inter" panose="020005030000000200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Inter Black" panose="02000503000000020004" charset="0"/>
        <a:ea typeface="Inter Black" panose="02000503000000020004" charset="0"/>
        <a:cs typeface="Inter" panose="020005030000000200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Inter Black" panose="02000503000000020004" charset="0"/>
        <a:ea typeface="Inter Black" panose="02000503000000020004" charset="0"/>
        <a:cs typeface="Inter" panose="020005030000000200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8" Type="http://schemas.openxmlformats.org/officeDocument/2006/relationships/theme" Target="../theme/theme2.xml"/><Relationship Id="rId17" Type="http://schemas.openxmlformats.org/officeDocument/2006/relationships/tags" Target="../tags/tag124.xml"/><Relationship Id="rId16" Type="http://schemas.openxmlformats.org/officeDocument/2006/relationships/tags" Target="../tags/tag123.xml"/><Relationship Id="rId15" Type="http://schemas.openxmlformats.org/officeDocument/2006/relationships/tags" Target="../tags/tag122.xml"/><Relationship Id="rId14" Type="http://schemas.openxmlformats.org/officeDocument/2006/relationships/tags" Target="../tags/tag121.xml"/><Relationship Id="rId13" Type="http://schemas.openxmlformats.org/officeDocument/2006/relationships/tags" Target="../tags/tag120.xml"/><Relationship Id="rId12" Type="http://schemas.openxmlformats.org/officeDocument/2006/relationships/tags" Target="../tags/tag119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Inter" panose="02000503000000020004" charset="0"/>
                <a:ea typeface="Inter Black" panose="02000503000000020004" charset="0"/>
                <a:cs typeface="Inter" panose="0200050300000002000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Inter" panose="02000503000000020004" charset="0"/>
                <a:ea typeface="Inter Black" panose="02000503000000020004" charset="0"/>
                <a:cs typeface="Inter" panose="0200050300000002000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Inter" panose="02000503000000020004" charset="0"/>
                <a:ea typeface="Inter Black" panose="02000503000000020004" charset="0"/>
                <a:cs typeface="Inter" panose="0200050300000002000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Inter" panose="02000503000000020004" charset="0"/>
          <a:ea typeface="Inter Black" panose="02000503000000020004" charset="0"/>
          <a:cs typeface="Inter" panose="0200050300000002000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Inter" panose="02000503000000020004" charset="0"/>
          <a:ea typeface="Inter Black" panose="02000503000000020004" charset="0"/>
          <a:cs typeface="Inter" panose="02000503000000020004" charset="0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Inter" panose="02000503000000020004" charset="0"/>
          <a:ea typeface="Inter Black" panose="02000503000000020004" charset="0"/>
          <a:cs typeface="Inter" panose="02000503000000020004" charset="0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Inter" panose="02000503000000020004" charset="0"/>
          <a:ea typeface="Inter Black" panose="02000503000000020004" charset="0"/>
          <a:cs typeface="Inter" panose="02000503000000020004" charset="0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Inter" panose="02000503000000020004" charset="0"/>
          <a:ea typeface="Inter Black" panose="02000503000000020004" charset="0"/>
          <a:cs typeface="Inter" panose="02000503000000020004" charset="0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Inter" panose="02000503000000020004" charset="0"/>
          <a:ea typeface="Inter Black" panose="02000503000000020004" charset="0"/>
          <a:cs typeface="Inter" panose="020005030000000200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Inter" panose="02000503000000020004" charset="0"/>
                <a:ea typeface="Inter Black" panose="02000503000000020004" charset="0"/>
                <a:cs typeface="Inter" panose="0200050300000002000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Inter" panose="02000503000000020004" charset="0"/>
                <a:ea typeface="Inter Black" panose="02000503000000020004" charset="0"/>
                <a:cs typeface="Inter" panose="0200050300000002000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Inter" panose="02000503000000020004" charset="0"/>
                <a:ea typeface="Inter Black" panose="02000503000000020004" charset="0"/>
                <a:cs typeface="Inter" panose="0200050300000002000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Inter" panose="02000503000000020004" charset="0"/>
          <a:ea typeface="Inter Black" panose="02000503000000020004" charset="0"/>
          <a:cs typeface="Inter" panose="0200050300000002000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Inter" panose="02000503000000020004" charset="0"/>
          <a:ea typeface="Inter Black" panose="02000503000000020004" charset="0"/>
          <a:cs typeface="Inter" panose="02000503000000020004" charset="0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Inter" panose="02000503000000020004" charset="0"/>
          <a:ea typeface="Inter Black" panose="02000503000000020004" charset="0"/>
          <a:cs typeface="Inter" panose="02000503000000020004" charset="0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Inter" panose="02000503000000020004" charset="0"/>
          <a:ea typeface="Inter Black" panose="02000503000000020004" charset="0"/>
          <a:cs typeface="Inter" panose="02000503000000020004" charset="0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Inter" panose="02000503000000020004" charset="0"/>
          <a:ea typeface="Inter Black" panose="02000503000000020004" charset="0"/>
          <a:cs typeface="Inter" panose="02000503000000020004" charset="0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Inter" panose="02000503000000020004" charset="0"/>
          <a:ea typeface="Inter Black" panose="02000503000000020004" charset="0"/>
          <a:cs typeface="Inter" panose="020005030000000200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1" Type="http://schemas.openxmlformats.org/officeDocument/2006/relationships/notesSlide" Target="../notesSlides/notesSlide1.xml"/><Relationship Id="rId30" Type="http://schemas.openxmlformats.org/officeDocument/2006/relationships/slideLayout" Target="../slideLayouts/slideLayout12.xml"/><Relationship Id="rId3" Type="http://schemas.openxmlformats.org/officeDocument/2006/relationships/tags" Target="../tags/tag126.xml"/><Relationship Id="rId29" Type="http://schemas.openxmlformats.org/officeDocument/2006/relationships/tags" Target="../tags/tag152.xml"/><Relationship Id="rId28" Type="http://schemas.openxmlformats.org/officeDocument/2006/relationships/tags" Target="../tags/tag151.xml"/><Relationship Id="rId27" Type="http://schemas.openxmlformats.org/officeDocument/2006/relationships/tags" Target="../tags/tag150.xml"/><Relationship Id="rId26" Type="http://schemas.openxmlformats.org/officeDocument/2006/relationships/tags" Target="../tags/tag149.xml"/><Relationship Id="rId25" Type="http://schemas.openxmlformats.org/officeDocument/2006/relationships/tags" Target="../tags/tag148.xml"/><Relationship Id="rId24" Type="http://schemas.openxmlformats.org/officeDocument/2006/relationships/tags" Target="../tags/tag147.xml"/><Relationship Id="rId23" Type="http://schemas.openxmlformats.org/officeDocument/2006/relationships/tags" Target="../tags/tag146.xml"/><Relationship Id="rId22" Type="http://schemas.openxmlformats.org/officeDocument/2006/relationships/tags" Target="../tags/tag145.xml"/><Relationship Id="rId21" Type="http://schemas.openxmlformats.org/officeDocument/2006/relationships/tags" Target="../tags/tag144.xml"/><Relationship Id="rId20" Type="http://schemas.openxmlformats.org/officeDocument/2006/relationships/tags" Target="../tags/tag143.xml"/><Relationship Id="rId2" Type="http://schemas.openxmlformats.org/officeDocument/2006/relationships/tags" Target="../tags/tag125.xml"/><Relationship Id="rId19" Type="http://schemas.openxmlformats.org/officeDocument/2006/relationships/tags" Target="../tags/tag142.xml"/><Relationship Id="rId18" Type="http://schemas.openxmlformats.org/officeDocument/2006/relationships/tags" Target="../tags/tag141.xml"/><Relationship Id="rId17" Type="http://schemas.openxmlformats.org/officeDocument/2006/relationships/tags" Target="../tags/tag140.xml"/><Relationship Id="rId16" Type="http://schemas.openxmlformats.org/officeDocument/2006/relationships/tags" Target="../tags/tag139.xml"/><Relationship Id="rId15" Type="http://schemas.openxmlformats.org/officeDocument/2006/relationships/tags" Target="../tags/tag138.xml"/><Relationship Id="rId14" Type="http://schemas.openxmlformats.org/officeDocument/2006/relationships/tags" Target="../tags/tag137.xml"/><Relationship Id="rId13" Type="http://schemas.openxmlformats.org/officeDocument/2006/relationships/tags" Target="../tags/tag136.xml"/><Relationship Id="rId12" Type="http://schemas.openxmlformats.org/officeDocument/2006/relationships/tags" Target="../tags/tag135.xml"/><Relationship Id="rId11" Type="http://schemas.openxmlformats.org/officeDocument/2006/relationships/tags" Target="../tags/tag134.xml"/><Relationship Id="rId10" Type="http://schemas.openxmlformats.org/officeDocument/2006/relationships/tags" Target="../tags/tag133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60.xml"/><Relationship Id="rId8" Type="http://schemas.openxmlformats.org/officeDocument/2006/relationships/tags" Target="../tags/tag159.xml"/><Relationship Id="rId7" Type="http://schemas.openxmlformats.org/officeDocument/2006/relationships/tags" Target="../tags/tag158.x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tags" Target="../tags/tag155.xml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12.xml"/><Relationship Id="rId13" Type="http://schemas.openxmlformats.org/officeDocument/2006/relationships/tags" Target="../tags/tag164.xml"/><Relationship Id="rId12" Type="http://schemas.openxmlformats.org/officeDocument/2006/relationships/tags" Target="../tags/tag163.xml"/><Relationship Id="rId11" Type="http://schemas.openxmlformats.org/officeDocument/2006/relationships/tags" Target="../tags/tag162.xml"/><Relationship Id="rId10" Type="http://schemas.openxmlformats.org/officeDocument/2006/relationships/tags" Target="../tags/tag16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12.xml"/><Relationship Id="rId7" Type="http://schemas.openxmlformats.org/officeDocument/2006/relationships/tags" Target="../tags/tag170.xml"/><Relationship Id="rId6" Type="http://schemas.openxmlformats.org/officeDocument/2006/relationships/tags" Target="../tags/tag169.xml"/><Relationship Id="rId5" Type="http://schemas.openxmlformats.org/officeDocument/2006/relationships/tags" Target="../tags/tag168.xml"/><Relationship Id="rId4" Type="http://schemas.openxmlformats.org/officeDocument/2006/relationships/tags" Target="../tags/tag167.xml"/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73.xml"/><Relationship Id="rId8" Type="http://schemas.openxmlformats.org/officeDocument/2006/relationships/image" Target="../media/image8.svg"/><Relationship Id="rId7" Type="http://schemas.openxmlformats.org/officeDocument/2006/relationships/image" Target="../media/image7.png"/><Relationship Id="rId6" Type="http://schemas.openxmlformats.org/officeDocument/2006/relationships/tags" Target="../tags/tag172.xml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9" Type="http://schemas.openxmlformats.org/officeDocument/2006/relationships/notesSlide" Target="../notesSlides/notesSlide4.xml"/><Relationship Id="rId18" Type="http://schemas.openxmlformats.org/officeDocument/2006/relationships/slideLayout" Target="../slideLayouts/slideLayout12.xml"/><Relationship Id="rId17" Type="http://schemas.openxmlformats.org/officeDocument/2006/relationships/tags" Target="../tags/tag177.xml"/><Relationship Id="rId16" Type="http://schemas.openxmlformats.org/officeDocument/2006/relationships/tags" Target="../tags/tag176.xml"/><Relationship Id="rId15" Type="http://schemas.openxmlformats.org/officeDocument/2006/relationships/tags" Target="../tags/tag175.xml"/><Relationship Id="rId14" Type="http://schemas.openxmlformats.org/officeDocument/2006/relationships/image" Target="../media/image12.svg"/><Relationship Id="rId13" Type="http://schemas.openxmlformats.org/officeDocument/2006/relationships/image" Target="../media/image11.png"/><Relationship Id="rId12" Type="http://schemas.openxmlformats.org/officeDocument/2006/relationships/tags" Target="../tags/tag174.xml"/><Relationship Id="rId11" Type="http://schemas.openxmlformats.org/officeDocument/2006/relationships/image" Target="../media/image10.svg"/><Relationship Id="rId10" Type="http://schemas.openxmlformats.org/officeDocument/2006/relationships/image" Target="../media/image9.png"/><Relationship Id="rId1" Type="http://schemas.openxmlformats.org/officeDocument/2006/relationships/tags" Target="../tags/tag17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2.xml"/><Relationship Id="rId6" Type="http://schemas.openxmlformats.org/officeDocument/2006/relationships/tags" Target="../tags/tag182.xml"/><Relationship Id="rId5" Type="http://schemas.openxmlformats.org/officeDocument/2006/relationships/tags" Target="../tags/tag181.xml"/><Relationship Id="rId4" Type="http://schemas.openxmlformats.org/officeDocument/2006/relationships/tags" Target="../tags/tag180.xml"/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90.xml"/><Relationship Id="rId8" Type="http://schemas.openxmlformats.org/officeDocument/2006/relationships/tags" Target="../tags/tag189.xml"/><Relationship Id="rId7" Type="http://schemas.openxmlformats.org/officeDocument/2006/relationships/tags" Target="../tags/tag188.xml"/><Relationship Id="rId6" Type="http://schemas.openxmlformats.org/officeDocument/2006/relationships/tags" Target="../tags/tag187.xml"/><Relationship Id="rId5" Type="http://schemas.openxmlformats.org/officeDocument/2006/relationships/tags" Target="../tags/tag186.xml"/><Relationship Id="rId4" Type="http://schemas.openxmlformats.org/officeDocument/2006/relationships/tags" Target="../tags/tag185.xml"/><Relationship Id="rId30" Type="http://schemas.openxmlformats.org/officeDocument/2006/relationships/notesSlide" Target="../notesSlides/notesSlide6.xml"/><Relationship Id="rId3" Type="http://schemas.openxmlformats.org/officeDocument/2006/relationships/tags" Target="../tags/tag184.xml"/><Relationship Id="rId29" Type="http://schemas.openxmlformats.org/officeDocument/2006/relationships/slideLayout" Target="../slideLayouts/slideLayout12.xml"/><Relationship Id="rId28" Type="http://schemas.openxmlformats.org/officeDocument/2006/relationships/tags" Target="../tags/tag209.xml"/><Relationship Id="rId27" Type="http://schemas.openxmlformats.org/officeDocument/2006/relationships/tags" Target="../tags/tag208.xml"/><Relationship Id="rId26" Type="http://schemas.openxmlformats.org/officeDocument/2006/relationships/tags" Target="../tags/tag207.xml"/><Relationship Id="rId25" Type="http://schemas.openxmlformats.org/officeDocument/2006/relationships/tags" Target="../tags/tag206.xml"/><Relationship Id="rId24" Type="http://schemas.openxmlformats.org/officeDocument/2006/relationships/tags" Target="../tags/tag205.xml"/><Relationship Id="rId23" Type="http://schemas.openxmlformats.org/officeDocument/2006/relationships/tags" Target="../tags/tag204.xml"/><Relationship Id="rId22" Type="http://schemas.openxmlformats.org/officeDocument/2006/relationships/tags" Target="../tags/tag203.xml"/><Relationship Id="rId21" Type="http://schemas.openxmlformats.org/officeDocument/2006/relationships/tags" Target="../tags/tag202.xml"/><Relationship Id="rId20" Type="http://schemas.openxmlformats.org/officeDocument/2006/relationships/tags" Target="../tags/tag201.xml"/><Relationship Id="rId2" Type="http://schemas.openxmlformats.org/officeDocument/2006/relationships/tags" Target="../tags/tag183.xml"/><Relationship Id="rId19" Type="http://schemas.openxmlformats.org/officeDocument/2006/relationships/tags" Target="../tags/tag200.xml"/><Relationship Id="rId18" Type="http://schemas.openxmlformats.org/officeDocument/2006/relationships/tags" Target="../tags/tag199.xml"/><Relationship Id="rId17" Type="http://schemas.openxmlformats.org/officeDocument/2006/relationships/tags" Target="../tags/tag198.xml"/><Relationship Id="rId16" Type="http://schemas.openxmlformats.org/officeDocument/2006/relationships/tags" Target="../tags/tag197.xml"/><Relationship Id="rId15" Type="http://schemas.openxmlformats.org/officeDocument/2006/relationships/tags" Target="../tags/tag196.xml"/><Relationship Id="rId14" Type="http://schemas.openxmlformats.org/officeDocument/2006/relationships/tags" Target="../tags/tag195.xml"/><Relationship Id="rId13" Type="http://schemas.openxmlformats.org/officeDocument/2006/relationships/tags" Target="../tags/tag194.xml"/><Relationship Id="rId12" Type="http://schemas.openxmlformats.org/officeDocument/2006/relationships/tags" Target="../tags/tag193.xml"/><Relationship Id="rId11" Type="http://schemas.openxmlformats.org/officeDocument/2006/relationships/tags" Target="../tags/tag192.xml"/><Relationship Id="rId10" Type="http://schemas.openxmlformats.org/officeDocument/2006/relationships/tags" Target="../tags/tag19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 descr="VCG21128005867512"/>
          <p:cNvPicPr>
            <a:picLocks noChangeAspect="1"/>
          </p:cNvPicPr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>
            <a:off x="4445" y="0"/>
            <a:ext cx="12160885" cy="6857365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2"/>
            </p:custDataLst>
          </p:nvPr>
        </p:nvSpPr>
        <p:spPr>
          <a:xfrm>
            <a:off x="2413318" y="3166110"/>
            <a:ext cx="736536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6000">
                <a:solidFill>
                  <a:schemeClr val="accent6"/>
                </a:solidFill>
                <a:effectLst/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</a:rPr>
              <a:t>SIM RUMAH SAKIT</a:t>
            </a:r>
            <a:endParaRPr lang="en-US" altLang="zh-CN" sz="6000">
              <a:solidFill>
                <a:schemeClr val="accent6"/>
              </a:solidFill>
              <a:effectLst/>
              <a:latin typeface="Inter Black" panose="02000503000000020004" charset="0"/>
              <a:ea typeface="Inter Black" panose="02000503000000020004" charset="0"/>
              <a:cs typeface="Inter Black" panose="02000503000000020004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3"/>
            </p:custDataLst>
          </p:nvPr>
        </p:nvSpPr>
        <p:spPr>
          <a:xfrm>
            <a:off x="2413635" y="2252980"/>
            <a:ext cx="736536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6000">
                <a:ln>
                  <a:noFill/>
                </a:ln>
                <a:solidFill>
                  <a:schemeClr val="bg1"/>
                </a:solidFill>
                <a:effectLst/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</a:rPr>
              <a:t>Introduction</a:t>
            </a:r>
            <a:endParaRPr lang="zh-CN" altLang="en-US" sz="6000">
              <a:ln>
                <a:noFill/>
              </a:ln>
              <a:solidFill>
                <a:schemeClr val="bg1"/>
              </a:solidFill>
              <a:effectLst/>
              <a:latin typeface="Inter Black" panose="02000503000000020004" charset="0"/>
              <a:ea typeface="Inter Black" panose="02000503000000020004" charset="0"/>
              <a:cs typeface="Inter Black" panose="02000503000000020004" charset="0"/>
            </a:endParaRPr>
          </a:p>
        </p:txBody>
      </p:sp>
      <p:sp>
        <p:nvSpPr>
          <p:cNvPr id="22" name="任意多边形: 形状 14"/>
          <p:cNvSpPr/>
          <p:nvPr>
            <p:custDataLst>
              <p:tags r:id="rId4"/>
            </p:custDataLst>
          </p:nvPr>
        </p:nvSpPr>
        <p:spPr>
          <a:xfrm>
            <a:off x="2377516" y="4206476"/>
            <a:ext cx="7438409" cy="110315"/>
          </a:xfrm>
          <a:custGeom>
            <a:avLst/>
            <a:gdLst>
              <a:gd name="connsiteX0" fmla="*/ 0 w 10926501"/>
              <a:gd name="connsiteY0" fmla="*/ 0 h 162045"/>
              <a:gd name="connsiteX1" fmla="*/ 3761772 w 10926501"/>
              <a:gd name="connsiteY1" fmla="*/ 0 h 162045"/>
              <a:gd name="connsiteX2" fmla="*/ 3923817 w 10926501"/>
              <a:gd name="connsiteY2" fmla="*/ 162045 h 162045"/>
              <a:gd name="connsiteX3" fmla="*/ 6979534 w 10926501"/>
              <a:gd name="connsiteY3" fmla="*/ 162045 h 162045"/>
              <a:gd name="connsiteX4" fmla="*/ 7141579 w 10926501"/>
              <a:gd name="connsiteY4" fmla="*/ 0 h 162045"/>
              <a:gd name="connsiteX5" fmla="*/ 10926501 w 10926501"/>
              <a:gd name="connsiteY5" fmla="*/ 0 h 16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6501" h="162045">
                <a:moveTo>
                  <a:pt x="0" y="0"/>
                </a:moveTo>
                <a:lnTo>
                  <a:pt x="3761772" y="0"/>
                </a:lnTo>
                <a:lnTo>
                  <a:pt x="3923817" y="162045"/>
                </a:lnTo>
                <a:lnTo>
                  <a:pt x="6979534" y="162045"/>
                </a:lnTo>
                <a:lnTo>
                  <a:pt x="7141579" y="0"/>
                </a:lnTo>
                <a:lnTo>
                  <a:pt x="10926501" y="0"/>
                </a:lnTo>
              </a:path>
            </a:pathLst>
          </a:custGeom>
          <a:noFill/>
          <a:ln w="38100">
            <a:gradFill>
              <a:gsLst>
                <a:gs pos="200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cs typeface="Inter" panose="02000503000000020004" charset="0"/>
            </a:endParaRPr>
          </a:p>
        </p:txBody>
      </p:sp>
      <p:sp>
        <p:nvSpPr>
          <p:cNvPr id="159" name="任意多边形: 形状 158"/>
          <p:cNvSpPr/>
          <p:nvPr/>
        </p:nvSpPr>
        <p:spPr>
          <a:xfrm>
            <a:off x="4629150" y="4827270"/>
            <a:ext cx="2934335" cy="559435"/>
          </a:xfrm>
          <a:custGeom>
            <a:avLst/>
            <a:gdLst>
              <a:gd name="connsiteX0" fmla="*/ 0 w 2880000"/>
              <a:gd name="connsiteY0" fmla="*/ 0 h 3600000"/>
              <a:gd name="connsiteX1" fmla="*/ 882815 w 2880000"/>
              <a:gd name="connsiteY1" fmla="*/ 0 h 3600000"/>
              <a:gd name="connsiteX2" fmla="*/ 942863 w 2880000"/>
              <a:gd name="connsiteY2" fmla="*/ 60048 h 3600000"/>
              <a:gd name="connsiteX3" fmla="*/ 1902766 w 2880000"/>
              <a:gd name="connsiteY3" fmla="*/ 60048 h 3600000"/>
              <a:gd name="connsiteX4" fmla="*/ 1962813 w 2880000"/>
              <a:gd name="connsiteY4" fmla="*/ 0 h 3600000"/>
              <a:gd name="connsiteX5" fmla="*/ 2880000 w 2880000"/>
              <a:gd name="connsiteY5" fmla="*/ 0 h 3600000"/>
              <a:gd name="connsiteX6" fmla="*/ 2880000 w 2880000"/>
              <a:gd name="connsiteY6" fmla="*/ 3600000 h 3600000"/>
              <a:gd name="connsiteX7" fmla="*/ 1957099 w 2880000"/>
              <a:gd name="connsiteY7" fmla="*/ 3600000 h 3600000"/>
              <a:gd name="connsiteX8" fmla="*/ 1902766 w 2880000"/>
              <a:gd name="connsiteY8" fmla="*/ 3545666 h 3600000"/>
              <a:gd name="connsiteX9" fmla="*/ 942863 w 2880000"/>
              <a:gd name="connsiteY9" fmla="*/ 3545666 h 3600000"/>
              <a:gd name="connsiteX10" fmla="*/ 888529 w 2880000"/>
              <a:gd name="connsiteY10" fmla="*/ 3600000 h 3600000"/>
              <a:gd name="connsiteX11" fmla="*/ 0 w 2880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80000" h="3600000">
                <a:moveTo>
                  <a:pt x="0" y="0"/>
                </a:moveTo>
                <a:lnTo>
                  <a:pt x="882815" y="0"/>
                </a:lnTo>
                <a:lnTo>
                  <a:pt x="942863" y="60048"/>
                </a:lnTo>
                <a:lnTo>
                  <a:pt x="1902766" y="60048"/>
                </a:lnTo>
                <a:lnTo>
                  <a:pt x="1962813" y="0"/>
                </a:lnTo>
                <a:lnTo>
                  <a:pt x="2880000" y="0"/>
                </a:lnTo>
                <a:lnTo>
                  <a:pt x="2880000" y="3600000"/>
                </a:lnTo>
                <a:lnTo>
                  <a:pt x="1957099" y="3600000"/>
                </a:lnTo>
                <a:lnTo>
                  <a:pt x="1902766" y="3545666"/>
                </a:lnTo>
                <a:lnTo>
                  <a:pt x="942863" y="3545666"/>
                </a:lnTo>
                <a:lnTo>
                  <a:pt x="888529" y="3600000"/>
                </a:lnTo>
                <a:lnTo>
                  <a:pt x="0" y="36000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75000">
                <a:schemeClr val="accent1">
                  <a:alpha val="0"/>
                </a:schemeClr>
              </a:gs>
              <a:gs pos="94000">
                <a:schemeClr val="accent1"/>
              </a:gs>
              <a:gs pos="25000">
                <a:schemeClr val="accent1">
                  <a:alpha val="0"/>
                </a:schemeClr>
              </a:gs>
            </a:gsLst>
            <a:lin ang="0" scaled="0"/>
          </a:gradFill>
          <a:ln w="19050">
            <a:gradFill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 dirty="0">
              <a:cs typeface="Inter" panose="02000503000000020004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5"/>
            </p:custDataLst>
          </p:nvPr>
        </p:nvSpPr>
        <p:spPr>
          <a:xfrm>
            <a:off x="4476750" y="4907598"/>
            <a:ext cx="32385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000" dirty="0">
                <a:solidFill>
                  <a:schemeClr val="lt2"/>
                </a:solidFill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rPr>
              <a:t>Muhammad Thoriq</a:t>
            </a:r>
            <a:endParaRPr lang="en-US" sz="2000" dirty="0">
              <a:solidFill>
                <a:schemeClr val="lt2"/>
              </a:solidFill>
              <a:latin typeface="Inter Black" panose="02000503000000020004" charset="0"/>
              <a:ea typeface="Inter Black" panose="02000503000000020004" charset="0"/>
              <a:cs typeface="Inter" panose="02000503000000020004" charset="0"/>
            </a:endParaRPr>
          </a:p>
        </p:txBody>
      </p:sp>
      <p:sp>
        <p:nvSpPr>
          <p:cNvPr id="41" name="任意多边形: 形状 138"/>
          <p:cNvSpPr/>
          <p:nvPr>
            <p:custDataLst>
              <p:tags r:id="rId6"/>
            </p:custDataLst>
          </p:nvPr>
        </p:nvSpPr>
        <p:spPr>
          <a:xfrm>
            <a:off x="308610" y="503873"/>
            <a:ext cx="11576685" cy="5850255"/>
          </a:xfrm>
          <a:custGeom>
            <a:avLst/>
            <a:gdLst>
              <a:gd name="connsiteX0" fmla="*/ 0 w 10858500"/>
              <a:gd name="connsiteY0" fmla="*/ 0 h 4680000"/>
              <a:gd name="connsiteX1" fmla="*/ 10858500 w 10858500"/>
              <a:gd name="connsiteY1" fmla="*/ 0 h 4680000"/>
              <a:gd name="connsiteX2" fmla="*/ 10858500 w 10858500"/>
              <a:gd name="connsiteY2" fmla="*/ 498804 h 4680000"/>
              <a:gd name="connsiteX3" fmla="*/ 10858498 w 10858500"/>
              <a:gd name="connsiteY3" fmla="*/ 498806 h 4680000"/>
              <a:gd name="connsiteX4" fmla="*/ 10858498 w 10858500"/>
              <a:gd name="connsiteY4" fmla="*/ 489916 h 4680000"/>
              <a:gd name="connsiteX5" fmla="*/ 10798658 w 10858500"/>
              <a:gd name="connsiteY5" fmla="*/ 545937 h 4680000"/>
              <a:gd name="connsiteX6" fmla="*/ 10798658 w 10858500"/>
              <a:gd name="connsiteY6" fmla="*/ 4134061 h 4680000"/>
              <a:gd name="connsiteX7" fmla="*/ 10858498 w 10858500"/>
              <a:gd name="connsiteY7" fmla="*/ 4190082 h 4680000"/>
              <a:gd name="connsiteX8" fmla="*/ 10858498 w 10858500"/>
              <a:gd name="connsiteY8" fmla="*/ 4179297 h 4680000"/>
              <a:gd name="connsiteX9" fmla="*/ 10858500 w 10858500"/>
              <a:gd name="connsiteY9" fmla="*/ 4179299 h 4680000"/>
              <a:gd name="connsiteX10" fmla="*/ 10858500 w 10858500"/>
              <a:gd name="connsiteY10" fmla="*/ 4680000 h 4680000"/>
              <a:gd name="connsiteX11" fmla="*/ 9082087 w 10858500"/>
              <a:gd name="connsiteY11" fmla="*/ 4680000 h 4680000"/>
              <a:gd name="connsiteX12" fmla="*/ 9036435 w 10858500"/>
              <a:gd name="connsiteY12" fmla="*/ 4637262 h 4680000"/>
              <a:gd name="connsiteX13" fmla="*/ 1835005 w 10858500"/>
              <a:gd name="connsiteY13" fmla="*/ 4637262 h 4680000"/>
              <a:gd name="connsiteX14" fmla="*/ 1789353 w 10858500"/>
              <a:gd name="connsiteY14" fmla="*/ 4680000 h 4680000"/>
              <a:gd name="connsiteX15" fmla="*/ 0 w 10858500"/>
              <a:gd name="connsiteY15" fmla="*/ 4680000 h 4680000"/>
              <a:gd name="connsiteX16" fmla="*/ 0 w 10858500"/>
              <a:gd name="connsiteY16" fmla="*/ 4190082 h 4680000"/>
              <a:gd name="connsiteX17" fmla="*/ 59840 w 10858500"/>
              <a:gd name="connsiteY17" fmla="*/ 4134061 h 4680000"/>
              <a:gd name="connsiteX18" fmla="*/ 59840 w 10858500"/>
              <a:gd name="connsiteY18" fmla="*/ 545937 h 4680000"/>
              <a:gd name="connsiteX19" fmla="*/ 0 w 10858500"/>
              <a:gd name="connsiteY19" fmla="*/ 489916 h 46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858500" h="4680000">
                <a:moveTo>
                  <a:pt x="0" y="0"/>
                </a:moveTo>
                <a:lnTo>
                  <a:pt x="10858500" y="0"/>
                </a:lnTo>
                <a:lnTo>
                  <a:pt x="10858500" y="498804"/>
                </a:lnTo>
                <a:lnTo>
                  <a:pt x="10858498" y="498806"/>
                </a:lnTo>
                <a:lnTo>
                  <a:pt x="10858498" y="489916"/>
                </a:lnTo>
                <a:lnTo>
                  <a:pt x="10798658" y="545937"/>
                </a:lnTo>
                <a:lnTo>
                  <a:pt x="10798658" y="4134061"/>
                </a:lnTo>
                <a:lnTo>
                  <a:pt x="10858498" y="4190082"/>
                </a:lnTo>
                <a:lnTo>
                  <a:pt x="10858498" y="4179297"/>
                </a:lnTo>
                <a:lnTo>
                  <a:pt x="10858500" y="4179299"/>
                </a:lnTo>
                <a:lnTo>
                  <a:pt x="10858500" y="4680000"/>
                </a:lnTo>
                <a:lnTo>
                  <a:pt x="9082087" y="4680000"/>
                </a:lnTo>
                <a:lnTo>
                  <a:pt x="9036435" y="4637262"/>
                </a:lnTo>
                <a:lnTo>
                  <a:pt x="1835005" y="4637262"/>
                </a:lnTo>
                <a:lnTo>
                  <a:pt x="1789353" y="4680000"/>
                </a:lnTo>
                <a:lnTo>
                  <a:pt x="0" y="4680000"/>
                </a:lnTo>
                <a:lnTo>
                  <a:pt x="0" y="4190082"/>
                </a:lnTo>
                <a:lnTo>
                  <a:pt x="59840" y="4134061"/>
                </a:lnTo>
                <a:lnTo>
                  <a:pt x="59840" y="545937"/>
                </a:lnTo>
                <a:lnTo>
                  <a:pt x="0" y="489916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lt1"/>
              </a:solidFill>
              <a:cs typeface="Inter" panose="0200050300000002000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19455" y="680720"/>
            <a:ext cx="2407920" cy="501650"/>
            <a:chOff x="1133" y="1072"/>
            <a:chExt cx="3792" cy="910"/>
          </a:xfrm>
        </p:grpSpPr>
        <p:sp>
          <p:nvSpPr>
            <p:cNvPr id="16" name="平行四边形 15"/>
            <p:cNvSpPr/>
            <p:nvPr>
              <p:custDataLst>
                <p:tags r:id="rId7"/>
              </p:custDataLst>
            </p:nvPr>
          </p:nvSpPr>
          <p:spPr>
            <a:xfrm>
              <a:off x="1403" y="1216"/>
              <a:ext cx="3361" cy="640"/>
            </a:xfrm>
            <a:prstGeom prst="parallelogram">
              <a:avLst>
                <a:gd name="adj" fmla="val 82143"/>
              </a:avLst>
            </a:prstGeom>
            <a:gradFill>
              <a:gsLst>
                <a:gs pos="0">
                  <a:srgbClr val="4675FC"/>
                </a:gs>
                <a:gs pos="100000">
                  <a:srgbClr val="4675FC">
                    <a:alpha val="0"/>
                  </a:srgbClr>
                </a:gs>
              </a:gsLst>
              <a:lin ang="1800000" scaled="0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cs typeface="Inter" panose="02000503000000020004" charset="0"/>
              </a:endParaRPr>
            </a:p>
          </p:txBody>
        </p:sp>
        <p:sp>
          <p:nvSpPr>
            <p:cNvPr id="2" name="平行四边形 1"/>
            <p:cNvSpPr/>
            <p:nvPr>
              <p:custDataLst>
                <p:tags r:id="rId8"/>
              </p:custDataLst>
            </p:nvPr>
          </p:nvSpPr>
          <p:spPr>
            <a:xfrm>
              <a:off x="1133" y="1072"/>
              <a:ext cx="3792" cy="910"/>
            </a:xfrm>
            <a:prstGeom prst="parallelogram">
              <a:avLst>
                <a:gd name="adj" fmla="val 82143"/>
              </a:avLst>
            </a:prstGeom>
            <a:noFill/>
            <a:ln w="12700">
              <a:gradFill flip="none" rotWithShape="1">
                <a:gsLst>
                  <a:gs pos="36000">
                    <a:schemeClr val="accent1"/>
                  </a:gs>
                  <a:gs pos="75000">
                    <a:schemeClr val="accent1">
                      <a:alpha val="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cs typeface="Inter" panose="0200050300000002000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9"/>
            </p:custDataLst>
          </p:nvPr>
        </p:nvSpPr>
        <p:spPr>
          <a:xfrm>
            <a:off x="1214755" y="814070"/>
            <a:ext cx="126492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1000" dirty="0">
                <a:solidFill>
                  <a:schemeClr val="lt1"/>
                </a:solidFill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rPr>
              <a:t>YOUR LOGO</a:t>
            </a:r>
            <a:endParaRPr lang="en-US" altLang="zh-CN" sz="1000" dirty="0">
              <a:solidFill>
                <a:schemeClr val="lt1"/>
              </a:solidFill>
              <a:latin typeface="Inter Black" panose="02000503000000020004" charset="0"/>
              <a:ea typeface="Inter Black" panose="02000503000000020004" charset="0"/>
              <a:cs typeface="Inter" panose="02000503000000020004" charset="0"/>
            </a:endParaRPr>
          </a:p>
        </p:txBody>
      </p:sp>
      <p:sp>
        <p:nvSpPr>
          <p:cNvPr id="5" name="任意多边形: 形状 21"/>
          <p:cNvSpPr/>
          <p:nvPr>
            <p:custDataLst>
              <p:tags r:id="rId10"/>
            </p:custDataLst>
          </p:nvPr>
        </p:nvSpPr>
        <p:spPr>
          <a:xfrm rot="16200000" flipV="1">
            <a:off x="-2199640" y="3370898"/>
            <a:ext cx="4707890" cy="116205"/>
          </a:xfrm>
          <a:custGeom>
            <a:avLst/>
            <a:gdLst>
              <a:gd name="connsiteX0" fmla="*/ 0 w 3238500"/>
              <a:gd name="connsiteY0" fmla="*/ 118110 h 118110"/>
              <a:gd name="connsiteX1" fmla="*/ 118110 w 3238500"/>
              <a:gd name="connsiteY1" fmla="*/ 0 h 118110"/>
              <a:gd name="connsiteX2" fmla="*/ 3124200 w 3238500"/>
              <a:gd name="connsiteY2" fmla="*/ 0 h 118110"/>
              <a:gd name="connsiteX3" fmla="*/ 3238500 w 3238500"/>
              <a:gd name="connsiteY3" fmla="*/ 114300 h 11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8500" h="118110">
                <a:moveTo>
                  <a:pt x="0" y="118110"/>
                </a:moveTo>
                <a:lnTo>
                  <a:pt x="118110" y="0"/>
                </a:lnTo>
                <a:lnTo>
                  <a:pt x="3124200" y="0"/>
                </a:lnTo>
                <a:lnTo>
                  <a:pt x="3238500" y="114300"/>
                </a:lnTo>
              </a:path>
            </a:pathLst>
          </a:custGeom>
          <a:noFill/>
          <a:ln w="9525">
            <a:solidFill>
              <a:schemeClr val="accent1">
                <a:alpha val="70000"/>
              </a:schemeClr>
            </a:solidFill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cs typeface="Inter" panose="0200050300000002000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317818" y="176530"/>
            <a:ext cx="11556365" cy="135890"/>
            <a:chOff x="625" y="278"/>
            <a:chExt cx="18199" cy="214"/>
          </a:xfrm>
        </p:grpSpPr>
        <p:sp>
          <p:nvSpPr>
            <p:cNvPr id="24" name="任意多边形: 形状 21"/>
            <p:cNvSpPr/>
            <p:nvPr>
              <p:custDataLst>
                <p:tags r:id="rId11"/>
              </p:custDataLst>
            </p:nvPr>
          </p:nvSpPr>
          <p:spPr>
            <a:xfrm flipV="1">
              <a:off x="7028" y="278"/>
              <a:ext cx="5889" cy="215"/>
            </a:xfrm>
            <a:custGeom>
              <a:avLst/>
              <a:gdLst>
                <a:gd name="connsiteX0" fmla="*/ 0 w 3238500"/>
                <a:gd name="connsiteY0" fmla="*/ 118110 h 118110"/>
                <a:gd name="connsiteX1" fmla="*/ 118110 w 3238500"/>
                <a:gd name="connsiteY1" fmla="*/ 0 h 118110"/>
                <a:gd name="connsiteX2" fmla="*/ 3124200 w 3238500"/>
                <a:gd name="connsiteY2" fmla="*/ 0 h 118110"/>
                <a:gd name="connsiteX3" fmla="*/ 3238500 w 3238500"/>
                <a:gd name="connsiteY3" fmla="*/ 114300 h 11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0" h="118110">
                  <a:moveTo>
                    <a:pt x="0" y="118110"/>
                  </a:moveTo>
                  <a:lnTo>
                    <a:pt x="118110" y="0"/>
                  </a:lnTo>
                  <a:lnTo>
                    <a:pt x="3124200" y="0"/>
                  </a:lnTo>
                  <a:lnTo>
                    <a:pt x="3238500" y="114300"/>
                  </a:lnTo>
                </a:path>
              </a:pathLst>
            </a:custGeom>
            <a:noFill/>
            <a:ln w="9525">
              <a:solidFill>
                <a:schemeClr val="accent1"/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cs typeface="Inter" panose="02000503000000020004" charset="0"/>
              </a:endParaRPr>
            </a:p>
          </p:txBody>
        </p:sp>
        <p:cxnSp>
          <p:nvCxnSpPr>
            <p:cNvPr id="9" name="直接连接符 8"/>
            <p:cNvCxnSpPr/>
            <p:nvPr>
              <p:custDataLst>
                <p:tags r:id="rId12"/>
              </p:custDataLst>
            </p:nvPr>
          </p:nvCxnSpPr>
          <p:spPr>
            <a:xfrm flipH="1" flipV="1">
              <a:off x="625" y="278"/>
              <a:ext cx="6402" cy="4"/>
            </a:xfrm>
            <a:prstGeom prst="line">
              <a:avLst/>
            </a:prstGeom>
            <a:ln>
              <a:gradFill>
                <a:gsLst>
                  <a:gs pos="0">
                    <a:srgbClr val="4675FC"/>
                  </a:gs>
                  <a:gs pos="49000">
                    <a:srgbClr val="4675FC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13"/>
              </p:custDataLst>
            </p:nvPr>
          </p:nvCxnSpPr>
          <p:spPr>
            <a:xfrm flipH="1" flipV="1">
              <a:off x="12954" y="278"/>
              <a:ext cx="5871" cy="68"/>
            </a:xfrm>
            <a:prstGeom prst="line">
              <a:avLst/>
            </a:prstGeom>
            <a:ln>
              <a:gradFill>
                <a:gsLst>
                  <a:gs pos="39000">
                    <a:srgbClr val="4675FC">
                      <a:alpha val="0"/>
                    </a:srgbClr>
                  </a:gs>
                  <a:gs pos="55000">
                    <a:srgbClr val="4675FC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>
            <p:custDataLst>
              <p:tags r:id="rId14"/>
            </p:custDataLst>
          </p:nvPr>
        </p:nvSpPr>
        <p:spPr>
          <a:xfrm>
            <a:off x="4153853" y="1996440"/>
            <a:ext cx="38696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endParaRPr lang="zh-CN" altLang="en-US" sz="1200" cap="all" dirty="0">
              <a:solidFill>
                <a:schemeClr val="bg1"/>
              </a:solidFill>
              <a:uFillTx/>
              <a:latin typeface="Inter Black" panose="02000503000000020004" charset="0"/>
              <a:ea typeface="Inter Black" panose="02000503000000020004" charset="0"/>
              <a:cs typeface="Inter" panose="0200050300000002000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 rot="16200000">
            <a:off x="11279505" y="749082"/>
            <a:ext cx="252730" cy="375920"/>
            <a:chOff x="17336" y="1136"/>
            <a:chExt cx="466" cy="911"/>
          </a:xfrm>
          <a:solidFill>
            <a:srgbClr val="2CF5FC"/>
          </a:solidFill>
        </p:grpSpPr>
        <p:sp>
          <p:nvSpPr>
            <p:cNvPr id="14" name="矩形 13"/>
            <p:cNvSpPr/>
            <p:nvPr>
              <p:custDataLst>
                <p:tags r:id="rId15"/>
              </p:custDataLst>
            </p:nvPr>
          </p:nvSpPr>
          <p:spPr>
            <a:xfrm>
              <a:off x="17448" y="1136"/>
              <a:ext cx="241" cy="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endParaRPr lang="zh-CN" altLang="en-US">
                <a:noFill/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endParaRPr>
            </a:p>
          </p:txBody>
        </p:sp>
        <p:sp>
          <p:nvSpPr>
            <p:cNvPr id="40" name="矩形 39"/>
            <p:cNvSpPr/>
            <p:nvPr>
              <p:custDataLst>
                <p:tags r:id="rId16"/>
              </p:custDataLst>
            </p:nvPr>
          </p:nvSpPr>
          <p:spPr>
            <a:xfrm>
              <a:off x="17448" y="1532"/>
              <a:ext cx="241" cy="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endParaRPr lang="zh-CN" altLang="en-US">
                <a:noFill/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endParaRPr>
            </a:p>
          </p:txBody>
        </p:sp>
        <p:sp>
          <p:nvSpPr>
            <p:cNvPr id="42" name="矩形 41"/>
            <p:cNvSpPr/>
            <p:nvPr>
              <p:custDataLst>
                <p:tags r:id="rId17"/>
              </p:custDataLst>
            </p:nvPr>
          </p:nvSpPr>
          <p:spPr>
            <a:xfrm>
              <a:off x="17336" y="1334"/>
              <a:ext cx="466" cy="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endParaRPr lang="zh-CN" altLang="en-US">
                <a:noFill/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endParaRPr>
            </a:p>
          </p:txBody>
        </p:sp>
        <p:sp>
          <p:nvSpPr>
            <p:cNvPr id="43" name="矩形 42"/>
            <p:cNvSpPr/>
            <p:nvPr>
              <p:custDataLst>
                <p:tags r:id="rId18"/>
              </p:custDataLst>
            </p:nvPr>
          </p:nvSpPr>
          <p:spPr>
            <a:xfrm>
              <a:off x="17336" y="1729"/>
              <a:ext cx="466" cy="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endParaRPr lang="zh-CN" altLang="en-US">
                <a:noFill/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endParaRPr>
            </a:p>
          </p:txBody>
        </p:sp>
        <p:sp>
          <p:nvSpPr>
            <p:cNvPr id="44" name="矩形 43"/>
            <p:cNvSpPr/>
            <p:nvPr>
              <p:custDataLst>
                <p:tags r:id="rId19"/>
              </p:custDataLst>
            </p:nvPr>
          </p:nvSpPr>
          <p:spPr>
            <a:xfrm>
              <a:off x="17448" y="1927"/>
              <a:ext cx="241" cy="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endParaRPr lang="zh-CN" altLang="en-US">
                <a:noFill/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endParaRPr>
            </a:p>
          </p:txBody>
        </p:sp>
      </p:grpSp>
      <p:sp>
        <p:nvSpPr>
          <p:cNvPr id="29" name="矩形 28"/>
          <p:cNvSpPr/>
          <p:nvPr>
            <p:custDataLst>
              <p:tags r:id="rId20"/>
            </p:custDataLst>
          </p:nvPr>
        </p:nvSpPr>
        <p:spPr>
          <a:xfrm>
            <a:off x="760730" y="5462270"/>
            <a:ext cx="187960" cy="4394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cs typeface="Inter" panose="0200050300000002000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 rot="10800000">
            <a:off x="317818" y="6526530"/>
            <a:ext cx="11556365" cy="135890"/>
            <a:chOff x="625" y="278"/>
            <a:chExt cx="18199" cy="214"/>
          </a:xfrm>
        </p:grpSpPr>
        <p:sp>
          <p:nvSpPr>
            <p:cNvPr id="32" name="任意多边形: 形状 21"/>
            <p:cNvSpPr/>
            <p:nvPr>
              <p:custDataLst>
                <p:tags r:id="rId21"/>
              </p:custDataLst>
            </p:nvPr>
          </p:nvSpPr>
          <p:spPr>
            <a:xfrm flipV="1">
              <a:off x="7028" y="278"/>
              <a:ext cx="5889" cy="215"/>
            </a:xfrm>
            <a:custGeom>
              <a:avLst/>
              <a:gdLst>
                <a:gd name="connsiteX0" fmla="*/ 0 w 3238500"/>
                <a:gd name="connsiteY0" fmla="*/ 118110 h 118110"/>
                <a:gd name="connsiteX1" fmla="*/ 118110 w 3238500"/>
                <a:gd name="connsiteY1" fmla="*/ 0 h 118110"/>
                <a:gd name="connsiteX2" fmla="*/ 3124200 w 3238500"/>
                <a:gd name="connsiteY2" fmla="*/ 0 h 118110"/>
                <a:gd name="connsiteX3" fmla="*/ 3238500 w 3238500"/>
                <a:gd name="connsiteY3" fmla="*/ 114300 h 11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0" h="118110">
                  <a:moveTo>
                    <a:pt x="0" y="118110"/>
                  </a:moveTo>
                  <a:lnTo>
                    <a:pt x="118110" y="0"/>
                  </a:lnTo>
                  <a:lnTo>
                    <a:pt x="3124200" y="0"/>
                  </a:lnTo>
                  <a:lnTo>
                    <a:pt x="3238500" y="114300"/>
                  </a:lnTo>
                </a:path>
              </a:pathLst>
            </a:custGeom>
            <a:noFill/>
            <a:ln w="9525">
              <a:solidFill>
                <a:schemeClr val="accent1"/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cs typeface="Inter" panose="02000503000000020004" charset="0"/>
              </a:endParaRPr>
            </a:p>
          </p:txBody>
        </p:sp>
        <p:cxnSp>
          <p:nvCxnSpPr>
            <p:cNvPr id="34" name="直接连接符 33"/>
            <p:cNvCxnSpPr/>
            <p:nvPr>
              <p:custDataLst>
                <p:tags r:id="rId22"/>
              </p:custDataLst>
            </p:nvPr>
          </p:nvCxnSpPr>
          <p:spPr>
            <a:xfrm flipH="1" flipV="1">
              <a:off x="625" y="278"/>
              <a:ext cx="6402" cy="4"/>
            </a:xfrm>
            <a:prstGeom prst="line">
              <a:avLst/>
            </a:prstGeom>
            <a:ln>
              <a:gradFill>
                <a:gsLst>
                  <a:gs pos="0">
                    <a:srgbClr val="4675FC"/>
                  </a:gs>
                  <a:gs pos="49000">
                    <a:srgbClr val="4675FC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>
              <p:custDataLst>
                <p:tags r:id="rId23"/>
              </p:custDataLst>
            </p:nvPr>
          </p:nvCxnSpPr>
          <p:spPr>
            <a:xfrm flipH="1" flipV="1">
              <a:off x="12954" y="278"/>
              <a:ext cx="5871" cy="68"/>
            </a:xfrm>
            <a:prstGeom prst="line">
              <a:avLst/>
            </a:prstGeom>
            <a:ln>
              <a:gradFill>
                <a:gsLst>
                  <a:gs pos="39000">
                    <a:srgbClr val="4675FC">
                      <a:alpha val="0"/>
                    </a:srgbClr>
                  </a:gs>
                  <a:gs pos="55000">
                    <a:srgbClr val="4675FC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任意多边形: 形状 21"/>
          <p:cNvSpPr/>
          <p:nvPr>
            <p:custDataLst>
              <p:tags r:id="rId24"/>
            </p:custDataLst>
          </p:nvPr>
        </p:nvSpPr>
        <p:spPr>
          <a:xfrm rot="5400000" flipH="1" flipV="1">
            <a:off x="9685655" y="3370898"/>
            <a:ext cx="4707890" cy="116205"/>
          </a:xfrm>
          <a:custGeom>
            <a:avLst/>
            <a:gdLst>
              <a:gd name="connsiteX0" fmla="*/ 0 w 3238500"/>
              <a:gd name="connsiteY0" fmla="*/ 118110 h 118110"/>
              <a:gd name="connsiteX1" fmla="*/ 118110 w 3238500"/>
              <a:gd name="connsiteY1" fmla="*/ 0 h 118110"/>
              <a:gd name="connsiteX2" fmla="*/ 3124200 w 3238500"/>
              <a:gd name="connsiteY2" fmla="*/ 0 h 118110"/>
              <a:gd name="connsiteX3" fmla="*/ 3238500 w 3238500"/>
              <a:gd name="connsiteY3" fmla="*/ 114300 h 11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8500" h="118110">
                <a:moveTo>
                  <a:pt x="0" y="118110"/>
                </a:moveTo>
                <a:lnTo>
                  <a:pt x="118110" y="0"/>
                </a:lnTo>
                <a:lnTo>
                  <a:pt x="3124200" y="0"/>
                </a:lnTo>
                <a:lnTo>
                  <a:pt x="3238500" y="114300"/>
                </a:lnTo>
              </a:path>
            </a:pathLst>
          </a:custGeom>
          <a:noFill/>
          <a:ln w="9525">
            <a:solidFill>
              <a:schemeClr val="accent1">
                <a:alpha val="70000"/>
              </a:schemeClr>
            </a:solidFill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cs typeface="Inter" panose="02000503000000020004" charset="0"/>
            </a:endParaRPr>
          </a:p>
        </p:txBody>
      </p:sp>
      <p:sp>
        <p:nvSpPr>
          <p:cNvPr id="55" name="半闭框 54"/>
          <p:cNvSpPr/>
          <p:nvPr/>
        </p:nvSpPr>
        <p:spPr>
          <a:xfrm rot="10800000" flipH="1" flipV="1">
            <a:off x="4577154" y="4776981"/>
            <a:ext cx="336092" cy="336092"/>
          </a:xfrm>
          <a:prstGeom prst="halfFrame">
            <a:avLst>
              <a:gd name="adj1" fmla="val 11939"/>
              <a:gd name="adj2" fmla="val 13392"/>
            </a:avLst>
          </a:prstGeom>
          <a:gradFill>
            <a:gsLst>
              <a:gs pos="0">
                <a:schemeClr val="accent1"/>
              </a:gs>
              <a:gs pos="70000">
                <a:schemeClr val="accent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Inter" panose="02000503000000020004" charset="0"/>
            </a:endParaRPr>
          </a:p>
        </p:txBody>
      </p:sp>
      <p:sp>
        <p:nvSpPr>
          <p:cNvPr id="39" name="半闭框 38"/>
          <p:cNvSpPr/>
          <p:nvPr/>
        </p:nvSpPr>
        <p:spPr>
          <a:xfrm flipH="1" flipV="1">
            <a:off x="7279714" y="5099561"/>
            <a:ext cx="336092" cy="336092"/>
          </a:xfrm>
          <a:prstGeom prst="halfFrame">
            <a:avLst>
              <a:gd name="adj1" fmla="val 11939"/>
              <a:gd name="adj2" fmla="val 13392"/>
            </a:avLst>
          </a:prstGeom>
          <a:gradFill>
            <a:gsLst>
              <a:gs pos="0">
                <a:schemeClr val="accent1"/>
              </a:gs>
              <a:gs pos="70000">
                <a:schemeClr val="accent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Inter" panose="02000503000000020004" charset="0"/>
            </a:endParaRPr>
          </a:p>
        </p:txBody>
      </p:sp>
      <p:sp>
        <p:nvSpPr>
          <p:cNvPr id="46" name="矩形 45"/>
          <p:cNvSpPr/>
          <p:nvPr>
            <p:custDataLst>
              <p:tags r:id="rId25"/>
            </p:custDataLst>
          </p:nvPr>
        </p:nvSpPr>
        <p:spPr>
          <a:xfrm>
            <a:off x="890905" y="5485765"/>
            <a:ext cx="187960" cy="19939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cs typeface="Inter" panose="02000503000000020004" charset="0"/>
            </a:endParaRPr>
          </a:p>
        </p:txBody>
      </p:sp>
      <p:sp>
        <p:nvSpPr>
          <p:cNvPr id="47" name="矩形 46"/>
          <p:cNvSpPr/>
          <p:nvPr>
            <p:custDataLst>
              <p:tags r:id="rId26"/>
            </p:custDataLst>
          </p:nvPr>
        </p:nvSpPr>
        <p:spPr>
          <a:xfrm>
            <a:off x="11586845" y="5439410"/>
            <a:ext cx="76200" cy="4394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cs typeface="Inter" panose="02000503000000020004" charset="0"/>
            </a:endParaRPr>
          </a:p>
        </p:txBody>
      </p:sp>
      <p:sp>
        <p:nvSpPr>
          <p:cNvPr id="48" name="矩形 47"/>
          <p:cNvSpPr/>
          <p:nvPr>
            <p:custDataLst>
              <p:tags r:id="rId27"/>
            </p:custDataLst>
          </p:nvPr>
        </p:nvSpPr>
        <p:spPr>
          <a:xfrm flipH="1">
            <a:off x="11461750" y="5718175"/>
            <a:ext cx="150495" cy="1606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cs typeface="Inter" panose="02000503000000020004" charset="0"/>
            </a:endParaRPr>
          </a:p>
        </p:txBody>
      </p:sp>
      <p:sp>
        <p:nvSpPr>
          <p:cNvPr id="49" name="矩形 48"/>
          <p:cNvSpPr/>
          <p:nvPr>
            <p:custDataLst>
              <p:tags r:id="rId28"/>
            </p:custDataLst>
          </p:nvPr>
        </p:nvSpPr>
        <p:spPr>
          <a:xfrm flipH="1">
            <a:off x="11430635" y="5520690"/>
            <a:ext cx="85725" cy="914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cs typeface="Inter" panose="02000503000000020004" charset="0"/>
            </a:endParaRPr>
          </a:p>
        </p:txBody>
      </p:sp>
    </p:spTree>
    <p:custDataLst>
      <p:tags r:id="rId29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 descr="VCG211280058674"/>
          <p:cNvPicPr>
            <a:picLocks noChangeAspect="1"/>
          </p:cNvPicPr>
          <p:nvPr/>
        </p:nvPicPr>
        <p:blipFill>
          <a:blip r:embed="rId1">
            <a:alphaModFix amt="10000"/>
          </a:blip>
          <a:stretch>
            <a:fillRect/>
          </a:stretch>
        </p:blipFill>
        <p:spPr>
          <a:xfrm rot="10800000">
            <a:off x="0" y="0"/>
            <a:ext cx="12192635" cy="6858000"/>
          </a:xfrm>
          <a:prstGeom prst="rect">
            <a:avLst/>
          </a:prstGeom>
        </p:spPr>
      </p:pic>
      <p:sp>
        <p:nvSpPr>
          <p:cNvPr id="3" name="任意多边形: 形状 14"/>
          <p:cNvSpPr/>
          <p:nvPr>
            <p:custDataLst>
              <p:tags r:id="rId2"/>
            </p:custDataLst>
          </p:nvPr>
        </p:nvSpPr>
        <p:spPr>
          <a:xfrm>
            <a:off x="2376796" y="1261981"/>
            <a:ext cx="7438409" cy="110315"/>
          </a:xfrm>
          <a:custGeom>
            <a:avLst/>
            <a:gdLst>
              <a:gd name="connsiteX0" fmla="*/ 0 w 10926501"/>
              <a:gd name="connsiteY0" fmla="*/ 0 h 162045"/>
              <a:gd name="connsiteX1" fmla="*/ 3761772 w 10926501"/>
              <a:gd name="connsiteY1" fmla="*/ 0 h 162045"/>
              <a:gd name="connsiteX2" fmla="*/ 3923817 w 10926501"/>
              <a:gd name="connsiteY2" fmla="*/ 162045 h 162045"/>
              <a:gd name="connsiteX3" fmla="*/ 6979534 w 10926501"/>
              <a:gd name="connsiteY3" fmla="*/ 162045 h 162045"/>
              <a:gd name="connsiteX4" fmla="*/ 7141579 w 10926501"/>
              <a:gd name="connsiteY4" fmla="*/ 0 h 162045"/>
              <a:gd name="connsiteX5" fmla="*/ 10926501 w 10926501"/>
              <a:gd name="connsiteY5" fmla="*/ 0 h 16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6501" h="162045">
                <a:moveTo>
                  <a:pt x="0" y="0"/>
                </a:moveTo>
                <a:lnTo>
                  <a:pt x="3761772" y="0"/>
                </a:lnTo>
                <a:lnTo>
                  <a:pt x="3923817" y="162045"/>
                </a:lnTo>
                <a:lnTo>
                  <a:pt x="6979534" y="162045"/>
                </a:lnTo>
                <a:lnTo>
                  <a:pt x="7141579" y="0"/>
                </a:lnTo>
                <a:lnTo>
                  <a:pt x="10926501" y="0"/>
                </a:lnTo>
              </a:path>
            </a:pathLst>
          </a:custGeom>
          <a:noFill/>
          <a:ln w="19050">
            <a:gradFill>
              <a:gsLst>
                <a:gs pos="0">
                  <a:schemeClr val="accent6">
                    <a:alpha val="0"/>
                  </a:schemeClr>
                </a:gs>
                <a:gs pos="50000">
                  <a:schemeClr val="accent6"/>
                </a:gs>
                <a:gs pos="100000">
                  <a:schemeClr val="accent6">
                    <a:alpha val="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cs typeface="Inter" panose="0200050300000002000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77825" y="1706880"/>
            <a:ext cx="3560445" cy="1492250"/>
            <a:chOff x="1182" y="2068"/>
            <a:chExt cx="5607" cy="2350"/>
          </a:xfrm>
        </p:grpSpPr>
        <p:sp>
          <p:nvSpPr>
            <p:cNvPr id="8" name="文本框 7"/>
            <p:cNvSpPr txBox="1"/>
            <p:nvPr>
              <p:custDataLst>
                <p:tags r:id="rId3"/>
              </p:custDataLst>
            </p:nvPr>
          </p:nvSpPr>
          <p:spPr>
            <a:xfrm flipH="1">
              <a:off x="2248" y="2068"/>
              <a:ext cx="3927" cy="2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8000" i="1" dirty="0">
                  <a:ln>
                    <a:gradFill>
                      <a:gsLst>
                        <a:gs pos="0">
                          <a:schemeClr val="bg1"/>
                        </a:gs>
                        <a:gs pos="56000">
                          <a:srgbClr val="FFFFFF">
                            <a:alpha val="0"/>
                          </a:srgbClr>
                        </a:gs>
                        <a:gs pos="51000">
                          <a:schemeClr val="bg1"/>
                        </a:gs>
                      </a:gsLst>
                      <a:lin ang="5400000" scaled="1"/>
                    </a:gradFill>
                  </a:ln>
                  <a:noFill/>
                  <a:latin typeface="Inter Black" panose="02000503000000020004" charset="0"/>
                  <a:ea typeface="Inter Black" panose="02000503000000020004" charset="0"/>
                  <a:cs typeface="Inter" panose="02000503000000020004" charset="0"/>
                </a:rPr>
                <a:t>01</a:t>
              </a:r>
              <a:endParaRPr lang="en-US" altLang="zh-CN" sz="8000" i="1" dirty="0">
                <a:ln>
                  <a:gradFill>
                    <a:gsLst>
                      <a:gs pos="0">
                        <a:schemeClr val="bg1"/>
                      </a:gs>
                      <a:gs pos="56000">
                        <a:srgbClr val="FFFFFF">
                          <a:alpha val="0"/>
                        </a:srgbClr>
                      </a:gs>
                      <a:gs pos="51000">
                        <a:schemeClr val="bg1"/>
                      </a:gs>
                    </a:gsLst>
                    <a:lin ang="5400000" scaled="1"/>
                  </a:gradFill>
                </a:ln>
                <a:noFill/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182" y="3211"/>
              <a:ext cx="5607" cy="1207"/>
              <a:chOff x="1279" y="3137"/>
              <a:chExt cx="5607" cy="1299"/>
            </a:xfrm>
          </p:grpSpPr>
          <p:sp>
            <p:nvSpPr>
              <p:cNvPr id="64" name="平行四边形 63"/>
              <p:cNvSpPr/>
              <p:nvPr>
                <p:custDataLst>
                  <p:tags r:id="rId4"/>
                </p:custDataLst>
              </p:nvPr>
            </p:nvSpPr>
            <p:spPr>
              <a:xfrm rot="10800000">
                <a:off x="1635" y="3137"/>
                <a:ext cx="5251" cy="1109"/>
              </a:xfrm>
              <a:prstGeom prst="parallelogram">
                <a:avLst>
                  <a:gd name="adj" fmla="val 68862"/>
                </a:avLst>
              </a:prstGeom>
              <a:noFill/>
              <a:ln w="25400">
                <a:gradFill flip="none" rotWithShape="1">
                  <a:gsLst>
                    <a:gs pos="2000">
                      <a:schemeClr val="accent6">
                        <a:alpha val="0"/>
                      </a:schemeClr>
                    </a:gs>
                    <a:gs pos="50000">
                      <a:schemeClr val="accent6"/>
                    </a:gs>
                    <a:gs pos="100000">
                      <a:schemeClr val="accent6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>
                  <a:solidFill>
                    <a:schemeClr val="lt1"/>
                  </a:solidFill>
                  <a:cs typeface="Inter" panose="02000503000000020004" charset="0"/>
                </a:endParaRPr>
              </a:p>
            </p:txBody>
          </p:sp>
          <p:sp>
            <p:nvSpPr>
              <p:cNvPr id="63" name="平行四边形 62"/>
              <p:cNvSpPr/>
              <p:nvPr>
                <p:custDataLst>
                  <p:tags r:id="rId5"/>
                </p:custDataLst>
              </p:nvPr>
            </p:nvSpPr>
            <p:spPr>
              <a:xfrm rot="10800000">
                <a:off x="1279" y="3310"/>
                <a:ext cx="5242" cy="1126"/>
              </a:xfrm>
              <a:prstGeom prst="parallelogram">
                <a:avLst>
                  <a:gd name="adj" fmla="val 68862"/>
                </a:avLst>
              </a:prstGeom>
              <a:noFill/>
              <a:ln w="25400">
                <a:gradFill>
                  <a:gsLst>
                    <a:gs pos="2000">
                      <a:schemeClr val="accent1">
                        <a:alpha val="0"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lt1"/>
                  </a:solidFill>
                  <a:cs typeface="Inter" panose="02000503000000020004" charset="0"/>
                </a:endParaRPr>
              </a:p>
            </p:txBody>
          </p:sp>
        </p:grpSp>
        <p:sp>
          <p:nvSpPr>
            <p:cNvPr id="65" name="文本框 64"/>
            <p:cNvSpPr txBox="1"/>
            <p:nvPr/>
          </p:nvSpPr>
          <p:spPr>
            <a:xfrm flipH="1">
              <a:off x="2150" y="3429"/>
              <a:ext cx="392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800" i="1" dirty="0">
                  <a:solidFill>
                    <a:schemeClr val="lt1"/>
                  </a:solidFill>
                  <a:latin typeface="Inter Black" panose="02000503000000020004" charset="0"/>
                  <a:ea typeface="Inter Black" panose="02000503000000020004" charset="0"/>
                  <a:cs typeface="Inter" panose="02000503000000020004" charset="0"/>
                </a:rPr>
                <a:t>Tech Used</a:t>
              </a:r>
              <a:endParaRPr lang="en-US" altLang="zh-CN" sz="2800" i="1" dirty="0">
                <a:solidFill>
                  <a:schemeClr val="lt1"/>
                </a:solidFill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endParaRPr>
            </a:p>
          </p:txBody>
        </p:sp>
      </p:grpSp>
      <p:sp>
        <p:nvSpPr>
          <p:cNvPr id="38" name="文本框 37"/>
          <p:cNvSpPr txBox="1"/>
          <p:nvPr>
            <p:custDataLst>
              <p:tags r:id="rId6"/>
            </p:custDataLst>
          </p:nvPr>
        </p:nvSpPr>
        <p:spPr>
          <a:xfrm>
            <a:off x="4150995" y="493395"/>
            <a:ext cx="38900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ClrTx/>
              <a:buSzTx/>
              <a:buFontTx/>
            </a:pPr>
            <a:r>
              <a:rPr lang="en-US" altLang="zh-CN" sz="4400" i="1">
                <a:solidFill>
                  <a:schemeClr val="lt1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CONTENTS</a:t>
            </a:r>
            <a:endParaRPr lang="en-US" altLang="zh-CN" sz="4400" i="1">
              <a:solidFill>
                <a:schemeClr val="lt1"/>
              </a:solidFill>
              <a:latin typeface="Inter Black" panose="02000503000000020004" charset="0"/>
              <a:ea typeface="Inter Black" panose="02000503000000020004" charset="0"/>
              <a:cs typeface="Inter Black" panose="02000503000000020004" charset="0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 flipH="1">
            <a:off x="4992370" y="1706880"/>
            <a:ext cx="249364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0" i="1" dirty="0">
                <a:ln>
                  <a:gradFill>
                    <a:gsLst>
                      <a:gs pos="0">
                        <a:schemeClr val="bg1"/>
                      </a:gs>
                      <a:gs pos="56000">
                        <a:srgbClr val="FFFFFF">
                          <a:alpha val="0"/>
                        </a:srgbClr>
                      </a:gs>
                      <a:gs pos="51000">
                        <a:schemeClr val="bg1"/>
                      </a:gs>
                    </a:gsLst>
                    <a:lin ang="5400000" scaled="1"/>
                  </a:gradFill>
                </a:ln>
                <a:noFill/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rPr>
              <a:t>02</a:t>
            </a:r>
            <a:endParaRPr lang="en-US" altLang="zh-CN" sz="8000" i="1" dirty="0">
              <a:ln>
                <a:gradFill>
                  <a:gsLst>
                    <a:gs pos="0">
                      <a:schemeClr val="bg1"/>
                    </a:gs>
                    <a:gs pos="56000">
                      <a:srgbClr val="FFFFFF">
                        <a:alpha val="0"/>
                      </a:srgbClr>
                    </a:gs>
                    <a:gs pos="51000">
                      <a:schemeClr val="bg1"/>
                    </a:gs>
                  </a:gsLst>
                  <a:lin ang="5400000" scaled="1"/>
                </a:gradFill>
              </a:ln>
              <a:noFill/>
              <a:latin typeface="Inter Black" panose="02000503000000020004" charset="0"/>
              <a:ea typeface="Inter Black" panose="02000503000000020004" charset="0"/>
              <a:cs typeface="Inter" panose="0200050300000002000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 rot="0">
            <a:off x="4315460" y="2432685"/>
            <a:ext cx="3560445" cy="766445"/>
            <a:chOff x="1279" y="3137"/>
            <a:chExt cx="5607" cy="1299"/>
          </a:xfrm>
        </p:grpSpPr>
        <p:sp>
          <p:nvSpPr>
            <p:cNvPr id="13" name="平行四边形 12"/>
            <p:cNvSpPr/>
            <p:nvPr>
              <p:custDataLst>
                <p:tags r:id="rId8"/>
              </p:custDataLst>
            </p:nvPr>
          </p:nvSpPr>
          <p:spPr>
            <a:xfrm rot="10800000">
              <a:off x="1635" y="3137"/>
              <a:ext cx="5251" cy="1109"/>
            </a:xfrm>
            <a:prstGeom prst="parallelogram">
              <a:avLst>
                <a:gd name="adj" fmla="val 68862"/>
              </a:avLst>
            </a:prstGeom>
            <a:noFill/>
            <a:ln w="25400">
              <a:gradFill flip="none" rotWithShape="1">
                <a:gsLst>
                  <a:gs pos="2000">
                    <a:schemeClr val="accent6">
                      <a:alpha val="0"/>
                    </a:schemeClr>
                  </a:gs>
                  <a:gs pos="50000">
                    <a:schemeClr val="accent6"/>
                  </a:gs>
                  <a:gs pos="100000">
                    <a:schemeClr val="accent6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chemeClr val="lt1"/>
                </a:solidFill>
                <a:cs typeface="Inter" panose="02000503000000020004" charset="0"/>
              </a:endParaRPr>
            </a:p>
          </p:txBody>
        </p:sp>
        <p:sp>
          <p:nvSpPr>
            <p:cNvPr id="14" name="平行四边形 13"/>
            <p:cNvSpPr/>
            <p:nvPr>
              <p:custDataLst>
                <p:tags r:id="rId9"/>
              </p:custDataLst>
            </p:nvPr>
          </p:nvSpPr>
          <p:spPr>
            <a:xfrm rot="10800000">
              <a:off x="1279" y="3310"/>
              <a:ext cx="5242" cy="1126"/>
            </a:xfrm>
            <a:prstGeom prst="parallelogram">
              <a:avLst>
                <a:gd name="adj" fmla="val 68862"/>
              </a:avLst>
            </a:prstGeom>
            <a:noFill/>
            <a:ln w="25400">
              <a:gradFill>
                <a:gsLst>
                  <a:gs pos="200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cs typeface="Inter" panose="02000503000000020004" charset="0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 flipH="1">
            <a:off x="4930140" y="2571115"/>
            <a:ext cx="24936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i="1">
                <a:solidFill>
                  <a:schemeClr val="bg1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Feature</a:t>
            </a:r>
            <a:endParaRPr lang="en-US" altLang="zh-CN" sz="2800" i="1">
              <a:solidFill>
                <a:schemeClr val="bg1"/>
              </a:solidFill>
              <a:latin typeface="Inter Black" panose="02000503000000020004" charset="0"/>
              <a:ea typeface="Inter Black" panose="02000503000000020004" charset="0"/>
              <a:cs typeface="Inter Black" panose="02000503000000020004" charset="0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10"/>
            </p:custDataLst>
          </p:nvPr>
        </p:nvSpPr>
        <p:spPr>
          <a:xfrm flipH="1">
            <a:off x="8930005" y="1706880"/>
            <a:ext cx="249364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0" i="1" dirty="0">
                <a:ln>
                  <a:gradFill>
                    <a:gsLst>
                      <a:gs pos="0">
                        <a:schemeClr val="bg1"/>
                      </a:gs>
                      <a:gs pos="56000">
                        <a:srgbClr val="FFFFFF">
                          <a:alpha val="0"/>
                        </a:srgbClr>
                      </a:gs>
                      <a:gs pos="51000">
                        <a:schemeClr val="bg1"/>
                      </a:gs>
                    </a:gsLst>
                    <a:lin ang="5400000" scaled="1"/>
                  </a:gradFill>
                </a:ln>
                <a:noFill/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rPr>
              <a:t>03</a:t>
            </a:r>
            <a:endParaRPr lang="en-US" altLang="zh-CN" sz="8000" i="1" dirty="0">
              <a:ln>
                <a:gradFill>
                  <a:gsLst>
                    <a:gs pos="0">
                      <a:schemeClr val="bg1"/>
                    </a:gs>
                    <a:gs pos="56000">
                      <a:srgbClr val="FFFFFF">
                        <a:alpha val="0"/>
                      </a:srgbClr>
                    </a:gs>
                    <a:gs pos="51000">
                      <a:schemeClr val="bg1"/>
                    </a:gs>
                  </a:gsLst>
                  <a:lin ang="5400000" scaled="1"/>
                </a:gradFill>
              </a:ln>
              <a:noFill/>
              <a:latin typeface="Inter Black" panose="02000503000000020004" charset="0"/>
              <a:ea typeface="Inter Black" panose="02000503000000020004" charset="0"/>
              <a:cs typeface="Inter" panose="0200050300000002000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 rot="0">
            <a:off x="8253095" y="2432685"/>
            <a:ext cx="3560445" cy="766445"/>
            <a:chOff x="1279" y="3137"/>
            <a:chExt cx="5607" cy="1299"/>
          </a:xfrm>
        </p:grpSpPr>
        <p:sp>
          <p:nvSpPr>
            <p:cNvPr id="19" name="平行四边形 18"/>
            <p:cNvSpPr/>
            <p:nvPr>
              <p:custDataLst>
                <p:tags r:id="rId11"/>
              </p:custDataLst>
            </p:nvPr>
          </p:nvSpPr>
          <p:spPr>
            <a:xfrm rot="10800000">
              <a:off x="1635" y="3137"/>
              <a:ext cx="5251" cy="1109"/>
            </a:xfrm>
            <a:prstGeom prst="parallelogram">
              <a:avLst>
                <a:gd name="adj" fmla="val 68862"/>
              </a:avLst>
            </a:prstGeom>
            <a:noFill/>
            <a:ln w="25400">
              <a:gradFill flip="none" rotWithShape="1">
                <a:gsLst>
                  <a:gs pos="2000">
                    <a:schemeClr val="accent6">
                      <a:alpha val="0"/>
                    </a:schemeClr>
                  </a:gs>
                  <a:gs pos="50000">
                    <a:schemeClr val="accent6"/>
                  </a:gs>
                  <a:gs pos="100000">
                    <a:schemeClr val="accent6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chemeClr val="lt1"/>
                </a:solidFill>
                <a:cs typeface="Inter" panose="02000503000000020004" charset="0"/>
              </a:endParaRPr>
            </a:p>
          </p:txBody>
        </p:sp>
        <p:sp>
          <p:nvSpPr>
            <p:cNvPr id="20" name="平行四边形 19"/>
            <p:cNvSpPr/>
            <p:nvPr>
              <p:custDataLst>
                <p:tags r:id="rId12"/>
              </p:custDataLst>
            </p:nvPr>
          </p:nvSpPr>
          <p:spPr>
            <a:xfrm rot="10800000">
              <a:off x="1279" y="3310"/>
              <a:ext cx="5242" cy="1126"/>
            </a:xfrm>
            <a:prstGeom prst="parallelogram">
              <a:avLst>
                <a:gd name="adj" fmla="val 68862"/>
              </a:avLst>
            </a:prstGeom>
            <a:noFill/>
            <a:ln w="25400">
              <a:gradFill>
                <a:gsLst>
                  <a:gs pos="200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cs typeface="Inter" panose="02000503000000020004" charset="0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 flipH="1">
            <a:off x="8867775" y="2571115"/>
            <a:ext cx="24936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i="1">
                <a:ln>
                  <a:noFill/>
                </a:ln>
                <a:solidFill>
                  <a:schemeClr val="bg1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Flow</a:t>
            </a:r>
            <a:endParaRPr lang="en-US" altLang="zh-CN" sz="2800" i="1">
              <a:ln>
                <a:noFill/>
              </a:ln>
              <a:solidFill>
                <a:schemeClr val="bg1"/>
              </a:solidFill>
              <a:latin typeface="Inter Black" panose="02000503000000020004" charset="0"/>
              <a:ea typeface="Inter Black" panose="02000503000000020004" charset="0"/>
              <a:cs typeface="Inter Black" panose="02000503000000020004" charset="0"/>
              <a:sym typeface="+mn-ea"/>
            </a:endParaRPr>
          </a:p>
        </p:txBody>
      </p:sp>
    </p:spTree>
    <p:custDataLst>
      <p:tags r:id="rId1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VCG2112800586751"/>
          <p:cNvPicPr>
            <a:picLocks noChangeAspect="1"/>
          </p:cNvPicPr>
          <p:nvPr/>
        </p:nvPicPr>
        <p:blipFill>
          <a:blip r:embed="rId1">
            <a:alphaModFix amt="10000"/>
          </a:blip>
          <a:stretch>
            <a:fillRect/>
          </a:stretch>
        </p:blipFill>
        <p:spPr>
          <a:xfrm>
            <a:off x="0" y="0"/>
            <a:ext cx="12183110" cy="6858000"/>
          </a:xfrm>
          <a:prstGeom prst="rect">
            <a:avLst/>
          </a:prstGeom>
        </p:spPr>
      </p:pic>
      <p:sp>
        <p:nvSpPr>
          <p:cNvPr id="139" name="任意多边形: 形状 138"/>
          <p:cNvSpPr/>
          <p:nvPr>
            <p:custDataLst>
              <p:tags r:id="rId2"/>
            </p:custDataLst>
          </p:nvPr>
        </p:nvSpPr>
        <p:spPr>
          <a:xfrm rot="10800000">
            <a:off x="307658" y="793115"/>
            <a:ext cx="11576685" cy="5765165"/>
          </a:xfrm>
          <a:custGeom>
            <a:avLst/>
            <a:gdLst>
              <a:gd name="connsiteX0" fmla="*/ 0 w 10858500"/>
              <a:gd name="connsiteY0" fmla="*/ 0 h 4680000"/>
              <a:gd name="connsiteX1" fmla="*/ 10858500 w 10858500"/>
              <a:gd name="connsiteY1" fmla="*/ 0 h 4680000"/>
              <a:gd name="connsiteX2" fmla="*/ 10858500 w 10858500"/>
              <a:gd name="connsiteY2" fmla="*/ 498804 h 4680000"/>
              <a:gd name="connsiteX3" fmla="*/ 10858498 w 10858500"/>
              <a:gd name="connsiteY3" fmla="*/ 498806 h 4680000"/>
              <a:gd name="connsiteX4" fmla="*/ 10858498 w 10858500"/>
              <a:gd name="connsiteY4" fmla="*/ 489916 h 4680000"/>
              <a:gd name="connsiteX5" fmla="*/ 10798658 w 10858500"/>
              <a:gd name="connsiteY5" fmla="*/ 545937 h 4680000"/>
              <a:gd name="connsiteX6" fmla="*/ 10798658 w 10858500"/>
              <a:gd name="connsiteY6" fmla="*/ 4134061 h 4680000"/>
              <a:gd name="connsiteX7" fmla="*/ 10858498 w 10858500"/>
              <a:gd name="connsiteY7" fmla="*/ 4190082 h 4680000"/>
              <a:gd name="connsiteX8" fmla="*/ 10858498 w 10858500"/>
              <a:gd name="connsiteY8" fmla="*/ 4179297 h 4680000"/>
              <a:gd name="connsiteX9" fmla="*/ 10858500 w 10858500"/>
              <a:gd name="connsiteY9" fmla="*/ 4179299 h 4680000"/>
              <a:gd name="connsiteX10" fmla="*/ 10858500 w 10858500"/>
              <a:gd name="connsiteY10" fmla="*/ 4680000 h 4680000"/>
              <a:gd name="connsiteX11" fmla="*/ 9082087 w 10858500"/>
              <a:gd name="connsiteY11" fmla="*/ 4680000 h 4680000"/>
              <a:gd name="connsiteX12" fmla="*/ 9036435 w 10858500"/>
              <a:gd name="connsiteY12" fmla="*/ 4637262 h 4680000"/>
              <a:gd name="connsiteX13" fmla="*/ 1835005 w 10858500"/>
              <a:gd name="connsiteY13" fmla="*/ 4637262 h 4680000"/>
              <a:gd name="connsiteX14" fmla="*/ 1789353 w 10858500"/>
              <a:gd name="connsiteY14" fmla="*/ 4680000 h 4680000"/>
              <a:gd name="connsiteX15" fmla="*/ 0 w 10858500"/>
              <a:gd name="connsiteY15" fmla="*/ 4680000 h 4680000"/>
              <a:gd name="connsiteX16" fmla="*/ 0 w 10858500"/>
              <a:gd name="connsiteY16" fmla="*/ 4190082 h 4680000"/>
              <a:gd name="connsiteX17" fmla="*/ 59840 w 10858500"/>
              <a:gd name="connsiteY17" fmla="*/ 4134061 h 4680000"/>
              <a:gd name="connsiteX18" fmla="*/ 59840 w 10858500"/>
              <a:gd name="connsiteY18" fmla="*/ 545937 h 4680000"/>
              <a:gd name="connsiteX19" fmla="*/ 0 w 10858500"/>
              <a:gd name="connsiteY19" fmla="*/ 489916 h 46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858500" h="4680000">
                <a:moveTo>
                  <a:pt x="0" y="0"/>
                </a:moveTo>
                <a:lnTo>
                  <a:pt x="10858500" y="0"/>
                </a:lnTo>
                <a:lnTo>
                  <a:pt x="10858500" y="498804"/>
                </a:lnTo>
                <a:lnTo>
                  <a:pt x="10858498" y="498806"/>
                </a:lnTo>
                <a:lnTo>
                  <a:pt x="10858498" y="489916"/>
                </a:lnTo>
                <a:lnTo>
                  <a:pt x="10798658" y="545937"/>
                </a:lnTo>
                <a:lnTo>
                  <a:pt x="10798658" y="4134061"/>
                </a:lnTo>
                <a:lnTo>
                  <a:pt x="10858498" y="4190082"/>
                </a:lnTo>
                <a:lnTo>
                  <a:pt x="10858498" y="4179297"/>
                </a:lnTo>
                <a:lnTo>
                  <a:pt x="10858500" y="4179299"/>
                </a:lnTo>
                <a:lnTo>
                  <a:pt x="10858500" y="4680000"/>
                </a:lnTo>
                <a:lnTo>
                  <a:pt x="9082087" y="4680000"/>
                </a:lnTo>
                <a:lnTo>
                  <a:pt x="9036435" y="4637262"/>
                </a:lnTo>
                <a:lnTo>
                  <a:pt x="1835005" y="4637262"/>
                </a:lnTo>
                <a:lnTo>
                  <a:pt x="1789353" y="4680000"/>
                </a:lnTo>
                <a:lnTo>
                  <a:pt x="0" y="4680000"/>
                </a:lnTo>
                <a:lnTo>
                  <a:pt x="0" y="4190082"/>
                </a:lnTo>
                <a:lnTo>
                  <a:pt x="59840" y="4134061"/>
                </a:lnTo>
                <a:lnTo>
                  <a:pt x="59840" y="545937"/>
                </a:lnTo>
                <a:lnTo>
                  <a:pt x="0" y="489916"/>
                </a:lnTo>
                <a:close/>
              </a:path>
            </a:pathLst>
          </a:custGeom>
          <a:noFill/>
          <a:ln w="31750">
            <a:gradFill>
              <a:gsLst>
                <a:gs pos="0">
                  <a:schemeClr val="accent6">
                    <a:alpha val="0"/>
                    <a:lumMod val="0"/>
                    <a:lumOff val="100000"/>
                  </a:schemeClr>
                </a:gs>
                <a:gs pos="50000">
                  <a:schemeClr val="accent6"/>
                </a:gs>
                <a:gs pos="100000">
                  <a:schemeClr val="accent6">
                    <a:alpha val="0"/>
                  </a:schemeClr>
                </a:gs>
              </a:gsLst>
              <a:lin ang="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ln>
                <a:gradFill>
                  <a:gsLst>
                    <a:gs pos="0">
                      <a:srgbClr val="FFFFFF"/>
                    </a:gs>
                    <a:gs pos="51000">
                      <a:srgbClr val="FFFFFF"/>
                    </a:gs>
                  </a:gsLst>
                  <a:lin ang="5400000" scaled="0"/>
                </a:gradFill>
              </a:ln>
              <a:solidFill>
                <a:schemeClr val="lt1"/>
              </a:solidFill>
              <a:cs typeface="Inter" panose="020005030000000200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12210" y="305435"/>
            <a:ext cx="47682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bg1"/>
                </a:solidFill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rPr>
              <a:t>TECH USED</a:t>
            </a:r>
            <a:endParaRPr lang="en-US" altLang="zh-CN" sz="2400" b="1">
              <a:solidFill>
                <a:schemeClr val="bg1"/>
              </a:solidFill>
              <a:latin typeface="Inter Black" panose="02000503000000020004" charset="0"/>
              <a:ea typeface="Inter Black" panose="02000503000000020004" charset="0"/>
              <a:cs typeface="Inter" panose="0200050300000002000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 rot="0">
            <a:off x="3374390" y="465455"/>
            <a:ext cx="878205" cy="196850"/>
            <a:chOff x="5272" y="688"/>
            <a:chExt cx="1383" cy="310"/>
          </a:xfrm>
        </p:grpSpPr>
        <p:sp>
          <p:nvSpPr>
            <p:cNvPr id="68" name="平行四边形 67"/>
            <p:cNvSpPr/>
            <p:nvPr/>
          </p:nvSpPr>
          <p:spPr>
            <a:xfrm flipV="1">
              <a:off x="6137" y="71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70" name="平行四边形 69"/>
            <p:cNvSpPr/>
            <p:nvPr/>
          </p:nvSpPr>
          <p:spPr>
            <a:xfrm flipV="1">
              <a:off x="5703" y="71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72" name="平行四边形 71"/>
            <p:cNvSpPr/>
            <p:nvPr/>
          </p:nvSpPr>
          <p:spPr>
            <a:xfrm flipV="1">
              <a:off x="5272" y="71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90" name="平行四边形 89"/>
            <p:cNvSpPr/>
            <p:nvPr/>
          </p:nvSpPr>
          <p:spPr>
            <a:xfrm flipV="1">
              <a:off x="6159" y="68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92" name="平行四边形 91"/>
            <p:cNvSpPr/>
            <p:nvPr/>
          </p:nvSpPr>
          <p:spPr>
            <a:xfrm flipV="1">
              <a:off x="5726" y="68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94" name="平行四边形 93"/>
            <p:cNvSpPr/>
            <p:nvPr/>
          </p:nvSpPr>
          <p:spPr>
            <a:xfrm flipV="1">
              <a:off x="5294" y="68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 rot="0" flipH="1">
            <a:off x="7940040" y="465455"/>
            <a:ext cx="878205" cy="196850"/>
            <a:chOff x="5272" y="688"/>
            <a:chExt cx="1383" cy="310"/>
          </a:xfrm>
        </p:grpSpPr>
        <p:sp>
          <p:nvSpPr>
            <p:cNvPr id="8" name="平行四边形 7"/>
            <p:cNvSpPr/>
            <p:nvPr/>
          </p:nvSpPr>
          <p:spPr>
            <a:xfrm flipV="1">
              <a:off x="6137" y="71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10" name="平行四边形 9"/>
            <p:cNvSpPr/>
            <p:nvPr/>
          </p:nvSpPr>
          <p:spPr>
            <a:xfrm flipV="1">
              <a:off x="5703" y="71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12" name="平行四边形 11"/>
            <p:cNvSpPr/>
            <p:nvPr/>
          </p:nvSpPr>
          <p:spPr>
            <a:xfrm flipV="1">
              <a:off x="5272" y="71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13" name="平行四边形 12"/>
            <p:cNvSpPr/>
            <p:nvPr/>
          </p:nvSpPr>
          <p:spPr>
            <a:xfrm flipV="1">
              <a:off x="6159" y="68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14" name="平行四边形 13"/>
            <p:cNvSpPr/>
            <p:nvPr/>
          </p:nvSpPr>
          <p:spPr>
            <a:xfrm flipV="1">
              <a:off x="5726" y="68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15" name="平行四边形 14"/>
            <p:cNvSpPr/>
            <p:nvPr/>
          </p:nvSpPr>
          <p:spPr>
            <a:xfrm flipV="1">
              <a:off x="5294" y="68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</p:grpSp>
      <p:cxnSp>
        <p:nvCxnSpPr>
          <p:cNvPr id="44" name="Straight Connector 21"/>
          <p:cNvCxnSpPr/>
          <p:nvPr/>
        </p:nvCxnSpPr>
        <p:spPr>
          <a:xfrm>
            <a:off x="2061210" y="3800475"/>
            <a:ext cx="7741285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9"/>
          <p:cNvSpPr/>
          <p:nvPr/>
        </p:nvSpPr>
        <p:spPr>
          <a:xfrm>
            <a:off x="2012315" y="3652520"/>
            <a:ext cx="273685" cy="2736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cs typeface="Inter" panose="02000503000000020004" charset="0"/>
            </a:endParaRPr>
          </a:p>
        </p:txBody>
      </p:sp>
      <p:sp>
        <p:nvSpPr>
          <p:cNvPr id="48" name="Oval 10"/>
          <p:cNvSpPr/>
          <p:nvPr/>
        </p:nvSpPr>
        <p:spPr>
          <a:xfrm>
            <a:off x="4582160" y="3652520"/>
            <a:ext cx="273685" cy="2736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cs typeface="Inter" panose="02000503000000020004" charset="0"/>
            </a:endParaRPr>
          </a:p>
        </p:txBody>
      </p:sp>
      <p:sp>
        <p:nvSpPr>
          <p:cNvPr id="28" name="平行四边形 27"/>
          <p:cNvSpPr/>
          <p:nvPr>
            <p:custDataLst>
              <p:tags r:id="rId3"/>
            </p:custDataLst>
          </p:nvPr>
        </p:nvSpPr>
        <p:spPr>
          <a:xfrm rot="10800000">
            <a:off x="9265920" y="1530985"/>
            <a:ext cx="1443355" cy="517525"/>
          </a:xfrm>
          <a:prstGeom prst="parallelogram">
            <a:avLst>
              <a:gd name="adj" fmla="val 68862"/>
            </a:avLst>
          </a:prstGeom>
          <a:solidFill>
            <a:schemeClr val="accent3">
              <a:alpha val="15000"/>
            </a:schemeClr>
          </a:solidFill>
          <a:ln w="41275">
            <a:gradFill>
              <a:gsLst>
                <a:gs pos="200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cs typeface="Inter" panose="02000503000000020004" charset="0"/>
            </a:endParaRPr>
          </a:p>
        </p:txBody>
      </p:sp>
      <p:cxnSp>
        <p:nvCxnSpPr>
          <p:cNvPr id="26" name="Straight Connector 35"/>
          <p:cNvCxnSpPr/>
          <p:nvPr/>
        </p:nvCxnSpPr>
        <p:spPr>
          <a:xfrm>
            <a:off x="9951720" y="2033905"/>
            <a:ext cx="0" cy="1817370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5"/>
          <p:cNvSpPr txBox="1"/>
          <p:nvPr/>
        </p:nvSpPr>
        <p:spPr>
          <a:xfrm>
            <a:off x="9045575" y="1487805"/>
            <a:ext cx="2050415" cy="5067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</a:rPr>
              <a:t>BOOTSTRAP</a:t>
            </a:r>
            <a:endParaRPr lang="en-US" dirty="0">
              <a:solidFill>
                <a:schemeClr val="bg2"/>
              </a:solidFill>
              <a:latin typeface="Inter Black" panose="02000503000000020004" charset="0"/>
              <a:ea typeface="Inter Black" panose="02000503000000020004" charset="0"/>
              <a:cs typeface="Inter Black" panose="02000503000000020004" charset="0"/>
            </a:endParaRPr>
          </a:p>
        </p:txBody>
      </p:sp>
      <p:sp>
        <p:nvSpPr>
          <p:cNvPr id="49" name="Oval 11"/>
          <p:cNvSpPr/>
          <p:nvPr/>
        </p:nvSpPr>
        <p:spPr>
          <a:xfrm>
            <a:off x="7205980" y="3652520"/>
            <a:ext cx="273685" cy="27368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cs typeface="Inter" panose="02000503000000020004" charset="0"/>
            </a:endParaRPr>
          </a:p>
        </p:txBody>
      </p:sp>
      <p:sp>
        <p:nvSpPr>
          <p:cNvPr id="50" name="Oval 12"/>
          <p:cNvSpPr/>
          <p:nvPr/>
        </p:nvSpPr>
        <p:spPr>
          <a:xfrm>
            <a:off x="9803130" y="3652520"/>
            <a:ext cx="273685" cy="27368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cs typeface="Inter" panose="02000503000000020004" charset="0"/>
            </a:endParaRPr>
          </a:p>
        </p:txBody>
      </p:sp>
      <p:sp>
        <p:nvSpPr>
          <p:cNvPr id="64" name="Oval 46"/>
          <p:cNvSpPr/>
          <p:nvPr/>
        </p:nvSpPr>
        <p:spPr>
          <a:xfrm>
            <a:off x="3299460" y="3750310"/>
            <a:ext cx="119380" cy="1193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cs typeface="Inter" panose="02000503000000020004" charset="0"/>
            </a:endParaRPr>
          </a:p>
        </p:txBody>
      </p:sp>
      <p:sp>
        <p:nvSpPr>
          <p:cNvPr id="65" name="Oval 48"/>
          <p:cNvSpPr/>
          <p:nvPr/>
        </p:nvSpPr>
        <p:spPr>
          <a:xfrm>
            <a:off x="5892800" y="3750310"/>
            <a:ext cx="119380" cy="1193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cs typeface="Inter" panose="02000503000000020004" charset="0"/>
            </a:endParaRPr>
          </a:p>
        </p:txBody>
      </p:sp>
      <p:sp>
        <p:nvSpPr>
          <p:cNvPr id="66" name="Oval 49"/>
          <p:cNvSpPr/>
          <p:nvPr/>
        </p:nvSpPr>
        <p:spPr>
          <a:xfrm>
            <a:off x="8575040" y="3750310"/>
            <a:ext cx="119380" cy="1193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cs typeface="Inter" panose="0200050300000002000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412240" y="2285365"/>
            <a:ext cx="1442720" cy="1565275"/>
            <a:chOff x="2224" y="3599"/>
            <a:chExt cx="2272" cy="2465"/>
          </a:xfrm>
        </p:grpSpPr>
        <p:sp>
          <p:nvSpPr>
            <p:cNvPr id="7" name="平行四边形 6"/>
            <p:cNvSpPr/>
            <p:nvPr>
              <p:custDataLst>
                <p:tags r:id="rId4"/>
              </p:custDataLst>
            </p:nvPr>
          </p:nvSpPr>
          <p:spPr>
            <a:xfrm rot="10800000">
              <a:off x="2224" y="3679"/>
              <a:ext cx="2271" cy="804"/>
            </a:xfrm>
            <a:prstGeom prst="parallelogram">
              <a:avLst>
                <a:gd name="adj" fmla="val 68862"/>
              </a:avLst>
            </a:prstGeom>
            <a:solidFill>
              <a:schemeClr val="accent3">
                <a:alpha val="15000"/>
              </a:schemeClr>
            </a:solidFill>
            <a:ln w="38100">
              <a:gradFill>
                <a:gsLst>
                  <a:gs pos="2000">
                    <a:schemeClr val="accent6">
                      <a:alpha val="0"/>
                    </a:schemeClr>
                  </a:gs>
                  <a:gs pos="50000">
                    <a:schemeClr val="accent6"/>
                  </a:gs>
                  <a:gs pos="100000">
                    <a:schemeClr val="accent6">
                      <a:alpha val="0"/>
                    </a:schemeClr>
                  </a:gs>
                </a:gsLst>
                <a:lin ang="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chemeClr val="lt1"/>
                </a:solidFill>
                <a:cs typeface="Inter" panose="02000503000000020004" charset="0"/>
              </a:endParaRPr>
            </a:p>
          </p:txBody>
        </p:sp>
        <p:cxnSp>
          <p:nvCxnSpPr>
            <p:cNvPr id="61" name="Straight Connector 34"/>
            <p:cNvCxnSpPr/>
            <p:nvPr/>
          </p:nvCxnSpPr>
          <p:spPr>
            <a:xfrm>
              <a:off x="3368" y="4546"/>
              <a:ext cx="0" cy="1518"/>
            </a:xfrm>
            <a:prstGeom prst="line">
              <a:avLst/>
            </a:prstGeom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25"/>
            <p:cNvSpPr txBox="1"/>
            <p:nvPr/>
          </p:nvSpPr>
          <p:spPr>
            <a:xfrm>
              <a:off x="2422" y="3599"/>
              <a:ext cx="2074" cy="7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p>
              <a:pPr algn="ctr">
                <a:lnSpc>
                  <a:spcPct val="150000"/>
                </a:lnSpc>
              </a:pPr>
              <a:r>
                <a:rPr lang="en-US" dirty="0">
                  <a:solidFill>
                    <a:schemeClr val="bg2"/>
                  </a:solidFill>
                  <a:latin typeface="Inter Black" panose="02000503000000020004" charset="0"/>
                  <a:ea typeface="Inter Black" panose="02000503000000020004" charset="0"/>
                  <a:cs typeface="Inter Black" panose="02000503000000020004" charset="0"/>
                </a:rPr>
                <a:t>LARAVEL</a:t>
              </a:r>
              <a:endParaRPr lang="en-US" dirty="0">
                <a:solidFill>
                  <a:schemeClr val="bg2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</a:endParaRPr>
            </a:p>
          </p:txBody>
        </p:sp>
      </p:grpSp>
      <p:sp>
        <p:nvSpPr>
          <p:cNvPr id="9" name="平行四边形 8"/>
          <p:cNvSpPr/>
          <p:nvPr>
            <p:custDataLst>
              <p:tags r:id="rId5"/>
            </p:custDataLst>
          </p:nvPr>
        </p:nvSpPr>
        <p:spPr>
          <a:xfrm rot="10800000">
            <a:off x="4033520" y="1530985"/>
            <a:ext cx="1443355" cy="517525"/>
          </a:xfrm>
          <a:prstGeom prst="parallelogram">
            <a:avLst>
              <a:gd name="adj" fmla="val 68862"/>
            </a:avLst>
          </a:prstGeom>
          <a:solidFill>
            <a:schemeClr val="accent3">
              <a:alpha val="15000"/>
            </a:schemeClr>
          </a:solidFill>
          <a:ln w="41275">
            <a:gradFill>
              <a:gsLst>
                <a:gs pos="200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cs typeface="Inter" panose="02000503000000020004" charset="0"/>
            </a:endParaRPr>
          </a:p>
        </p:txBody>
      </p:sp>
      <p:cxnSp>
        <p:nvCxnSpPr>
          <p:cNvPr id="62" name="Straight Connector 35"/>
          <p:cNvCxnSpPr/>
          <p:nvPr/>
        </p:nvCxnSpPr>
        <p:spPr>
          <a:xfrm>
            <a:off x="4719320" y="2033905"/>
            <a:ext cx="0" cy="1817370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25"/>
          <p:cNvSpPr txBox="1"/>
          <p:nvPr/>
        </p:nvSpPr>
        <p:spPr>
          <a:xfrm>
            <a:off x="4124325" y="1487805"/>
            <a:ext cx="1190625" cy="5067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</a:rPr>
              <a:t>PHP</a:t>
            </a:r>
            <a:endParaRPr lang="en-US" dirty="0">
              <a:solidFill>
                <a:schemeClr val="bg2"/>
              </a:solidFill>
              <a:latin typeface="Inter Black" panose="02000503000000020004" charset="0"/>
              <a:ea typeface="Inter Black" panose="02000503000000020004" charset="0"/>
              <a:cs typeface="Inter Black" panose="0200050300000002000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631940" y="2285365"/>
            <a:ext cx="1442085" cy="1565275"/>
            <a:chOff x="2224" y="3599"/>
            <a:chExt cx="2271" cy="2465"/>
          </a:xfrm>
        </p:grpSpPr>
        <p:sp>
          <p:nvSpPr>
            <p:cNvPr id="20" name="平行四边形 19"/>
            <p:cNvSpPr/>
            <p:nvPr>
              <p:custDataLst>
                <p:tags r:id="rId6"/>
              </p:custDataLst>
            </p:nvPr>
          </p:nvSpPr>
          <p:spPr>
            <a:xfrm rot="10800000">
              <a:off x="2224" y="3679"/>
              <a:ext cx="2271" cy="804"/>
            </a:xfrm>
            <a:prstGeom prst="parallelogram">
              <a:avLst>
                <a:gd name="adj" fmla="val 68862"/>
              </a:avLst>
            </a:prstGeom>
            <a:solidFill>
              <a:schemeClr val="accent3">
                <a:alpha val="15000"/>
              </a:schemeClr>
            </a:solidFill>
            <a:ln w="38100">
              <a:gradFill>
                <a:gsLst>
                  <a:gs pos="2000">
                    <a:schemeClr val="accent6">
                      <a:alpha val="0"/>
                    </a:schemeClr>
                  </a:gs>
                  <a:gs pos="50000">
                    <a:schemeClr val="accent6"/>
                  </a:gs>
                  <a:gs pos="100000">
                    <a:schemeClr val="accent6">
                      <a:alpha val="0"/>
                    </a:schemeClr>
                  </a:gs>
                </a:gsLst>
                <a:lin ang="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chemeClr val="lt1"/>
                </a:solidFill>
                <a:cs typeface="Inter" panose="02000503000000020004" charset="0"/>
              </a:endParaRPr>
            </a:p>
          </p:txBody>
        </p:sp>
        <p:cxnSp>
          <p:nvCxnSpPr>
            <p:cNvPr id="21" name="Straight Connector 34"/>
            <p:cNvCxnSpPr/>
            <p:nvPr/>
          </p:nvCxnSpPr>
          <p:spPr>
            <a:xfrm>
              <a:off x="3368" y="4546"/>
              <a:ext cx="0" cy="1518"/>
            </a:xfrm>
            <a:prstGeom prst="line">
              <a:avLst/>
            </a:prstGeom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5"/>
            <p:cNvSpPr txBox="1"/>
            <p:nvPr/>
          </p:nvSpPr>
          <p:spPr>
            <a:xfrm>
              <a:off x="2422" y="3599"/>
              <a:ext cx="1875" cy="7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p>
              <a:pPr algn="ctr">
                <a:lnSpc>
                  <a:spcPct val="150000"/>
                </a:lnSpc>
              </a:pPr>
              <a:r>
                <a:rPr lang="en-US" dirty="0">
                  <a:solidFill>
                    <a:schemeClr val="bg2"/>
                  </a:solidFill>
                  <a:latin typeface="Inter Black" panose="02000503000000020004" charset="0"/>
                  <a:ea typeface="Inter Black" panose="02000503000000020004" charset="0"/>
                  <a:cs typeface="Inter Black" panose="02000503000000020004" charset="0"/>
                </a:rPr>
                <a:t>JQUERY</a:t>
              </a:r>
              <a:endParaRPr lang="en-US" dirty="0">
                <a:solidFill>
                  <a:schemeClr val="bg2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</a:endParaRPr>
            </a:p>
          </p:txBody>
        </p:sp>
      </p:grpSp>
    </p:spTree>
    <p:custDataLst>
      <p:tags r:id="rId7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平行四边形 18"/>
          <p:cNvSpPr/>
          <p:nvPr>
            <p:custDataLst>
              <p:tags r:id="rId1"/>
            </p:custDataLst>
          </p:nvPr>
        </p:nvSpPr>
        <p:spPr>
          <a:xfrm rot="10800000">
            <a:off x="652780" y="4919345"/>
            <a:ext cx="3701415" cy="865505"/>
          </a:xfrm>
          <a:prstGeom prst="parallelogram">
            <a:avLst>
              <a:gd name="adj" fmla="val 68862"/>
            </a:avLst>
          </a:prstGeom>
          <a:solidFill>
            <a:schemeClr val="accent3">
              <a:alpha val="15000"/>
            </a:schemeClr>
          </a:solidFill>
          <a:ln w="38100">
            <a:gradFill>
              <a:gsLst>
                <a:gs pos="2000">
                  <a:schemeClr val="accent6">
                    <a:alpha val="0"/>
                  </a:schemeClr>
                </a:gs>
                <a:gs pos="50000">
                  <a:schemeClr val="accent6"/>
                </a:gs>
                <a:gs pos="100000">
                  <a:schemeClr val="accent6">
                    <a:alpha val="0"/>
                  </a:schemeClr>
                </a:gs>
              </a:gsLst>
              <a:lin ang="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chemeClr val="lt1"/>
              </a:solidFill>
              <a:cs typeface="Inter" panose="02000503000000020004" charset="0"/>
            </a:endParaRPr>
          </a:p>
        </p:txBody>
      </p:sp>
      <p:pic>
        <p:nvPicPr>
          <p:cNvPr id="17" name="图片 16" descr="VCG2112800586751"/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12183110" cy="6858000"/>
          </a:xfrm>
          <a:prstGeom prst="rect">
            <a:avLst/>
          </a:prstGeom>
        </p:spPr>
      </p:pic>
      <p:pic>
        <p:nvPicPr>
          <p:cNvPr id="103" name="图片 102" descr="VCG211292673800"/>
          <p:cNvPicPr>
            <a:picLocks noChangeAspect="1"/>
          </p:cNvPicPr>
          <p:nvPr/>
        </p:nvPicPr>
        <p:blipFill>
          <a:blip r:embed="rId3"/>
          <a:srcRect l="-174" t="7595" r="174" b="11821"/>
          <a:stretch>
            <a:fillRect/>
          </a:stretch>
        </p:blipFill>
        <p:spPr>
          <a:xfrm>
            <a:off x="4827905" y="2712720"/>
            <a:ext cx="6571615" cy="2978150"/>
          </a:xfrm>
          <a:prstGeom prst="rect">
            <a:avLst/>
          </a:prstGeom>
        </p:spPr>
      </p:pic>
      <p:sp>
        <p:nvSpPr>
          <p:cNvPr id="98" name="Content Placeholder 2"/>
          <p:cNvSpPr/>
          <p:nvPr/>
        </p:nvSpPr>
        <p:spPr>
          <a:xfrm>
            <a:off x="1816100" y="5043805"/>
            <a:ext cx="2192020" cy="575310"/>
          </a:xfrm>
          <a:prstGeom prst="rect">
            <a:avLst/>
          </a:prstGeom>
        </p:spPr>
        <p:txBody>
          <a:bodyPr wrap="square" bIns="46990" rtlCol="0" anchor="t">
            <a:normAutofit/>
          </a:bodyPr>
          <a:p>
            <a:pPr lvl="0" algn="l">
              <a:lnSpc>
                <a:spcPct val="130000"/>
              </a:lnSpc>
              <a:spcAft>
                <a:spcPts val="1000"/>
              </a:spcAft>
              <a:buClr>
                <a:srgbClr val="E24848"/>
              </a:buClr>
              <a:buSzTx/>
              <a:buFontTx/>
            </a:pPr>
            <a:r>
              <a:rPr lang="en-US" sz="1200">
                <a:solidFill>
                  <a:schemeClr val="bg1">
                    <a:lumMod val="85000"/>
                  </a:schemeClr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Terdapat Registrasi untuk Public</a:t>
            </a:r>
            <a:endParaRPr lang="en-US" sz="1200">
              <a:solidFill>
                <a:schemeClr val="bg1">
                  <a:lumMod val="85000"/>
                </a:schemeClr>
              </a:solidFill>
              <a:latin typeface="Inter Black" panose="02000503000000020004" charset="0"/>
              <a:ea typeface="Inter Black" panose="02000503000000020004" charset="0"/>
              <a:cs typeface="Inter Black" panose="02000503000000020004" charset="0"/>
              <a:sym typeface="+mn-ea"/>
            </a:endParaRPr>
          </a:p>
        </p:txBody>
      </p:sp>
      <p:pic>
        <p:nvPicPr>
          <p:cNvPr id="102" name="图片 101" descr="343439383331313b343532303031393bd2b5bca8b9dcc0ed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6985" y="5188585"/>
            <a:ext cx="286385" cy="286385"/>
          </a:xfrm>
          <a:prstGeom prst="rect">
            <a:avLst/>
          </a:prstGeom>
        </p:spPr>
      </p:pic>
      <p:sp>
        <p:nvSpPr>
          <p:cNvPr id="7" name="平行四边形 6"/>
          <p:cNvSpPr/>
          <p:nvPr>
            <p:custDataLst>
              <p:tags r:id="rId6"/>
            </p:custDataLst>
          </p:nvPr>
        </p:nvSpPr>
        <p:spPr>
          <a:xfrm rot="10800000">
            <a:off x="652780" y="1629410"/>
            <a:ext cx="3701415" cy="865505"/>
          </a:xfrm>
          <a:prstGeom prst="parallelogram">
            <a:avLst>
              <a:gd name="adj" fmla="val 68862"/>
            </a:avLst>
          </a:prstGeom>
          <a:solidFill>
            <a:schemeClr val="accent3">
              <a:alpha val="15000"/>
            </a:schemeClr>
          </a:solidFill>
          <a:ln w="38100">
            <a:gradFill>
              <a:gsLst>
                <a:gs pos="2000">
                  <a:schemeClr val="accent6">
                    <a:alpha val="0"/>
                  </a:schemeClr>
                </a:gs>
                <a:gs pos="50000">
                  <a:schemeClr val="accent6"/>
                </a:gs>
                <a:gs pos="100000">
                  <a:schemeClr val="accent6">
                    <a:alpha val="0"/>
                  </a:schemeClr>
                </a:gs>
              </a:gsLst>
              <a:lin ang="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chemeClr val="lt1"/>
              </a:solidFill>
              <a:cs typeface="Inter" panose="02000503000000020004" charset="0"/>
            </a:endParaRPr>
          </a:p>
        </p:txBody>
      </p:sp>
      <p:sp>
        <p:nvSpPr>
          <p:cNvPr id="95" name="Content Placeholder 2"/>
          <p:cNvSpPr/>
          <p:nvPr/>
        </p:nvSpPr>
        <p:spPr>
          <a:xfrm>
            <a:off x="1773555" y="1779905"/>
            <a:ext cx="2192020" cy="575310"/>
          </a:xfrm>
          <a:prstGeom prst="rect">
            <a:avLst/>
          </a:prstGeom>
        </p:spPr>
        <p:txBody>
          <a:bodyPr wrap="square" bIns="46990" rtlCol="0" anchor="t">
            <a:normAutofit fontScale="80000"/>
          </a:bodyPr>
          <a:p>
            <a:pPr lvl="0" algn="l" fontAlgn="auto">
              <a:lnSpc>
                <a:spcPct val="130000"/>
              </a:lnSpc>
              <a:spcAft>
                <a:spcPts val="1000"/>
              </a:spcAft>
              <a:buClr>
                <a:srgbClr val="E24848"/>
              </a:buClr>
              <a:buSzTx/>
              <a:buFontTx/>
            </a:pPr>
            <a:r>
              <a:rPr lang="en-US" sz="1200">
                <a:solidFill>
                  <a:schemeClr val="bg1">
                    <a:lumMod val="85000"/>
                  </a:schemeClr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Master Pasien, Pegawai, Ruang Pelayanan dan Tindakan</a:t>
            </a:r>
            <a:endParaRPr lang="en-US" sz="1200">
              <a:solidFill>
                <a:schemeClr val="bg1">
                  <a:lumMod val="85000"/>
                </a:schemeClr>
              </a:solidFill>
              <a:latin typeface="Inter Black" panose="02000503000000020004" charset="0"/>
              <a:ea typeface="Inter Black" panose="02000503000000020004" charset="0"/>
              <a:cs typeface="Inter Black" panose="02000503000000020004" charset="0"/>
              <a:sym typeface="+mn-ea"/>
            </a:endParaRPr>
          </a:p>
        </p:txBody>
      </p:sp>
      <p:pic>
        <p:nvPicPr>
          <p:cNvPr id="99" name="图片 98" descr="343439383331313b343532303033313bd3a6d3c3c9ccb3c7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79525" y="1924050"/>
            <a:ext cx="294005" cy="294005"/>
          </a:xfrm>
          <a:prstGeom prst="rect">
            <a:avLst/>
          </a:prstGeom>
        </p:spPr>
      </p:pic>
      <p:sp>
        <p:nvSpPr>
          <p:cNvPr id="16" name="平行四边形 15"/>
          <p:cNvSpPr/>
          <p:nvPr>
            <p:custDataLst>
              <p:tags r:id="rId9"/>
            </p:custDataLst>
          </p:nvPr>
        </p:nvSpPr>
        <p:spPr>
          <a:xfrm rot="10800000">
            <a:off x="652780" y="2726055"/>
            <a:ext cx="3701415" cy="865505"/>
          </a:xfrm>
          <a:prstGeom prst="parallelogram">
            <a:avLst>
              <a:gd name="adj" fmla="val 68862"/>
            </a:avLst>
          </a:prstGeom>
          <a:solidFill>
            <a:schemeClr val="accent3">
              <a:alpha val="15000"/>
            </a:schemeClr>
          </a:solidFill>
          <a:ln w="38100">
            <a:gradFill>
              <a:gsLst>
                <a:gs pos="2000">
                  <a:schemeClr val="accent6">
                    <a:alpha val="0"/>
                  </a:schemeClr>
                </a:gs>
                <a:gs pos="50000">
                  <a:schemeClr val="accent6"/>
                </a:gs>
                <a:gs pos="100000">
                  <a:schemeClr val="accent6">
                    <a:alpha val="0"/>
                  </a:schemeClr>
                </a:gs>
              </a:gsLst>
              <a:lin ang="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chemeClr val="lt1"/>
              </a:solidFill>
              <a:cs typeface="Inter" panose="02000503000000020004" charset="0"/>
            </a:endParaRPr>
          </a:p>
        </p:txBody>
      </p:sp>
      <p:sp>
        <p:nvSpPr>
          <p:cNvPr id="96" name="Content Placeholder 2"/>
          <p:cNvSpPr/>
          <p:nvPr/>
        </p:nvSpPr>
        <p:spPr>
          <a:xfrm>
            <a:off x="1784350" y="2882265"/>
            <a:ext cx="2192020" cy="575310"/>
          </a:xfrm>
          <a:prstGeom prst="rect">
            <a:avLst/>
          </a:prstGeom>
        </p:spPr>
        <p:txBody>
          <a:bodyPr wrap="square" bIns="46990" rtlCol="0" anchor="t">
            <a:normAutofit fontScale="80000"/>
          </a:bodyPr>
          <a:p>
            <a:pPr lvl="0" algn="l">
              <a:lnSpc>
                <a:spcPct val="130000"/>
              </a:lnSpc>
              <a:spcAft>
                <a:spcPts val="1000"/>
              </a:spcAft>
              <a:buClr>
                <a:srgbClr val="E24848"/>
              </a:buClr>
              <a:buSzTx/>
              <a:buFontTx/>
            </a:pPr>
            <a:r>
              <a:rPr lang="en-US" sz="1200">
                <a:solidFill>
                  <a:schemeClr val="bg1">
                    <a:lumMod val="85000"/>
                  </a:schemeClr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Transaksi Registrasi, Tindakan Dokter dan Pembayaran</a:t>
            </a:r>
            <a:endParaRPr lang="en-US" sz="1200">
              <a:solidFill>
                <a:schemeClr val="bg1">
                  <a:lumMod val="85000"/>
                </a:schemeClr>
              </a:solidFill>
              <a:latin typeface="Inter Black" panose="02000503000000020004" charset="0"/>
              <a:ea typeface="Inter Black" panose="02000503000000020004" charset="0"/>
              <a:cs typeface="Inter Black" panose="02000503000000020004" charset="0"/>
              <a:sym typeface="+mn-ea"/>
            </a:endParaRPr>
          </a:p>
        </p:txBody>
      </p:sp>
      <p:pic>
        <p:nvPicPr>
          <p:cNvPr id="100" name="图片 99" descr="343439383331313b343532303032343bb7a2b2bcb9dcc0ed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49680" y="2958465"/>
            <a:ext cx="353695" cy="353695"/>
          </a:xfrm>
          <a:prstGeom prst="rect">
            <a:avLst/>
          </a:prstGeom>
        </p:spPr>
      </p:pic>
      <p:sp>
        <p:nvSpPr>
          <p:cNvPr id="18" name="平行四边形 17"/>
          <p:cNvSpPr/>
          <p:nvPr>
            <p:custDataLst>
              <p:tags r:id="rId12"/>
            </p:custDataLst>
          </p:nvPr>
        </p:nvSpPr>
        <p:spPr>
          <a:xfrm rot="10800000">
            <a:off x="652780" y="3822700"/>
            <a:ext cx="3701415" cy="865505"/>
          </a:xfrm>
          <a:prstGeom prst="parallelogram">
            <a:avLst>
              <a:gd name="adj" fmla="val 68862"/>
            </a:avLst>
          </a:prstGeom>
          <a:solidFill>
            <a:schemeClr val="accent3">
              <a:alpha val="15000"/>
            </a:schemeClr>
          </a:solidFill>
          <a:ln w="38100">
            <a:gradFill>
              <a:gsLst>
                <a:gs pos="2000">
                  <a:schemeClr val="accent6">
                    <a:alpha val="0"/>
                  </a:schemeClr>
                </a:gs>
                <a:gs pos="50000">
                  <a:schemeClr val="accent6"/>
                </a:gs>
                <a:gs pos="100000">
                  <a:schemeClr val="accent6">
                    <a:alpha val="0"/>
                  </a:schemeClr>
                </a:gs>
              </a:gsLst>
              <a:lin ang="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chemeClr val="lt1"/>
              </a:solidFill>
              <a:cs typeface="Inter" panose="02000503000000020004" charset="0"/>
            </a:endParaRPr>
          </a:p>
        </p:txBody>
      </p:sp>
      <p:sp>
        <p:nvSpPr>
          <p:cNvPr id="97" name="Content Placeholder 2"/>
          <p:cNvSpPr/>
          <p:nvPr/>
        </p:nvSpPr>
        <p:spPr>
          <a:xfrm>
            <a:off x="1819275" y="3946525"/>
            <a:ext cx="2192020" cy="575310"/>
          </a:xfrm>
          <a:prstGeom prst="rect">
            <a:avLst/>
          </a:prstGeom>
        </p:spPr>
        <p:txBody>
          <a:bodyPr wrap="square" bIns="46990" rtlCol="0" anchor="t">
            <a:normAutofit fontScale="80000"/>
          </a:bodyPr>
          <a:p>
            <a:pPr lvl="0" algn="l">
              <a:lnSpc>
                <a:spcPct val="130000"/>
              </a:lnSpc>
              <a:spcAft>
                <a:spcPts val="1000"/>
              </a:spcAft>
              <a:buClr>
                <a:srgbClr val="E24848"/>
              </a:buClr>
              <a:buSzTx/>
              <a:buFontTx/>
            </a:pPr>
            <a:r>
              <a:rPr lang="en-US" sz="1200">
                <a:solidFill>
                  <a:schemeClr val="bg1">
                    <a:lumMod val="85000"/>
                  </a:schemeClr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Terdapat Chart dan data Total Pasien dan Pendapatan</a:t>
            </a:r>
            <a:endParaRPr lang="en-US" sz="1200">
              <a:solidFill>
                <a:schemeClr val="bg1">
                  <a:lumMod val="85000"/>
                </a:schemeClr>
              </a:solidFill>
              <a:latin typeface="Inter Black" panose="02000503000000020004" charset="0"/>
              <a:ea typeface="Inter Black" panose="02000503000000020004" charset="0"/>
              <a:cs typeface="Inter Black" panose="02000503000000020004" charset="0"/>
              <a:sym typeface="+mn-ea"/>
            </a:endParaRPr>
          </a:p>
        </p:txBody>
      </p:sp>
      <p:pic>
        <p:nvPicPr>
          <p:cNvPr id="101" name="图片 100" descr="343439383331313b343532303032333bc6f3d2b5bcf2bde9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268095" y="4081780"/>
            <a:ext cx="304800" cy="304800"/>
          </a:xfrm>
          <a:prstGeom prst="rect">
            <a:avLst/>
          </a:prstGeom>
        </p:spPr>
      </p:pic>
      <p:sp>
        <p:nvSpPr>
          <p:cNvPr id="139" name="任意多边形: 形状 138"/>
          <p:cNvSpPr/>
          <p:nvPr>
            <p:custDataLst>
              <p:tags r:id="rId15"/>
            </p:custDataLst>
          </p:nvPr>
        </p:nvSpPr>
        <p:spPr>
          <a:xfrm rot="10800000">
            <a:off x="307658" y="793115"/>
            <a:ext cx="11576685" cy="5765165"/>
          </a:xfrm>
          <a:custGeom>
            <a:avLst/>
            <a:gdLst>
              <a:gd name="connsiteX0" fmla="*/ 0 w 10858500"/>
              <a:gd name="connsiteY0" fmla="*/ 0 h 4680000"/>
              <a:gd name="connsiteX1" fmla="*/ 10858500 w 10858500"/>
              <a:gd name="connsiteY1" fmla="*/ 0 h 4680000"/>
              <a:gd name="connsiteX2" fmla="*/ 10858500 w 10858500"/>
              <a:gd name="connsiteY2" fmla="*/ 498804 h 4680000"/>
              <a:gd name="connsiteX3" fmla="*/ 10858498 w 10858500"/>
              <a:gd name="connsiteY3" fmla="*/ 498806 h 4680000"/>
              <a:gd name="connsiteX4" fmla="*/ 10858498 w 10858500"/>
              <a:gd name="connsiteY4" fmla="*/ 489916 h 4680000"/>
              <a:gd name="connsiteX5" fmla="*/ 10798658 w 10858500"/>
              <a:gd name="connsiteY5" fmla="*/ 545937 h 4680000"/>
              <a:gd name="connsiteX6" fmla="*/ 10798658 w 10858500"/>
              <a:gd name="connsiteY6" fmla="*/ 4134061 h 4680000"/>
              <a:gd name="connsiteX7" fmla="*/ 10858498 w 10858500"/>
              <a:gd name="connsiteY7" fmla="*/ 4190082 h 4680000"/>
              <a:gd name="connsiteX8" fmla="*/ 10858498 w 10858500"/>
              <a:gd name="connsiteY8" fmla="*/ 4179297 h 4680000"/>
              <a:gd name="connsiteX9" fmla="*/ 10858500 w 10858500"/>
              <a:gd name="connsiteY9" fmla="*/ 4179299 h 4680000"/>
              <a:gd name="connsiteX10" fmla="*/ 10858500 w 10858500"/>
              <a:gd name="connsiteY10" fmla="*/ 4680000 h 4680000"/>
              <a:gd name="connsiteX11" fmla="*/ 9082087 w 10858500"/>
              <a:gd name="connsiteY11" fmla="*/ 4680000 h 4680000"/>
              <a:gd name="connsiteX12" fmla="*/ 9036435 w 10858500"/>
              <a:gd name="connsiteY12" fmla="*/ 4637262 h 4680000"/>
              <a:gd name="connsiteX13" fmla="*/ 1835005 w 10858500"/>
              <a:gd name="connsiteY13" fmla="*/ 4637262 h 4680000"/>
              <a:gd name="connsiteX14" fmla="*/ 1789353 w 10858500"/>
              <a:gd name="connsiteY14" fmla="*/ 4680000 h 4680000"/>
              <a:gd name="connsiteX15" fmla="*/ 0 w 10858500"/>
              <a:gd name="connsiteY15" fmla="*/ 4680000 h 4680000"/>
              <a:gd name="connsiteX16" fmla="*/ 0 w 10858500"/>
              <a:gd name="connsiteY16" fmla="*/ 4190082 h 4680000"/>
              <a:gd name="connsiteX17" fmla="*/ 59840 w 10858500"/>
              <a:gd name="connsiteY17" fmla="*/ 4134061 h 4680000"/>
              <a:gd name="connsiteX18" fmla="*/ 59840 w 10858500"/>
              <a:gd name="connsiteY18" fmla="*/ 545937 h 4680000"/>
              <a:gd name="connsiteX19" fmla="*/ 0 w 10858500"/>
              <a:gd name="connsiteY19" fmla="*/ 489916 h 46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858500" h="4680000">
                <a:moveTo>
                  <a:pt x="0" y="0"/>
                </a:moveTo>
                <a:lnTo>
                  <a:pt x="10858500" y="0"/>
                </a:lnTo>
                <a:lnTo>
                  <a:pt x="10858500" y="498804"/>
                </a:lnTo>
                <a:lnTo>
                  <a:pt x="10858498" y="498806"/>
                </a:lnTo>
                <a:lnTo>
                  <a:pt x="10858498" y="489916"/>
                </a:lnTo>
                <a:lnTo>
                  <a:pt x="10798658" y="545937"/>
                </a:lnTo>
                <a:lnTo>
                  <a:pt x="10798658" y="4134061"/>
                </a:lnTo>
                <a:lnTo>
                  <a:pt x="10858498" y="4190082"/>
                </a:lnTo>
                <a:lnTo>
                  <a:pt x="10858498" y="4179297"/>
                </a:lnTo>
                <a:lnTo>
                  <a:pt x="10858500" y="4179299"/>
                </a:lnTo>
                <a:lnTo>
                  <a:pt x="10858500" y="4680000"/>
                </a:lnTo>
                <a:lnTo>
                  <a:pt x="9082087" y="4680000"/>
                </a:lnTo>
                <a:lnTo>
                  <a:pt x="9036435" y="4637262"/>
                </a:lnTo>
                <a:lnTo>
                  <a:pt x="1835005" y="4637262"/>
                </a:lnTo>
                <a:lnTo>
                  <a:pt x="1789353" y="4680000"/>
                </a:lnTo>
                <a:lnTo>
                  <a:pt x="0" y="4680000"/>
                </a:lnTo>
                <a:lnTo>
                  <a:pt x="0" y="4190082"/>
                </a:lnTo>
                <a:lnTo>
                  <a:pt x="59840" y="4134061"/>
                </a:lnTo>
                <a:lnTo>
                  <a:pt x="59840" y="545937"/>
                </a:lnTo>
                <a:lnTo>
                  <a:pt x="0" y="489916"/>
                </a:lnTo>
                <a:close/>
              </a:path>
            </a:pathLst>
          </a:custGeom>
          <a:noFill/>
          <a:ln w="31750">
            <a:gradFill>
              <a:gsLst>
                <a:gs pos="0">
                  <a:schemeClr val="accent6">
                    <a:alpha val="0"/>
                    <a:lumMod val="0"/>
                    <a:lumOff val="100000"/>
                  </a:schemeClr>
                </a:gs>
                <a:gs pos="50000">
                  <a:schemeClr val="accent6"/>
                </a:gs>
                <a:gs pos="100000">
                  <a:schemeClr val="accent6">
                    <a:alpha val="0"/>
                  </a:schemeClr>
                </a:gs>
              </a:gsLst>
              <a:lin ang="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ln>
                <a:gradFill>
                  <a:gsLst>
                    <a:gs pos="0">
                      <a:srgbClr val="FFFFFF"/>
                    </a:gs>
                    <a:gs pos="51000">
                      <a:srgbClr val="FFFFFF"/>
                    </a:gs>
                  </a:gsLst>
                  <a:lin ang="5400000" scaled="0"/>
                </a:gradFill>
              </a:ln>
              <a:solidFill>
                <a:schemeClr val="lt1"/>
              </a:solidFill>
              <a:cs typeface="Inter" panose="020005030000000200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12210" y="305435"/>
            <a:ext cx="47682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bg1"/>
                </a:solidFill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rPr>
              <a:t>FEATURE</a:t>
            </a:r>
            <a:endParaRPr lang="en-US" altLang="zh-CN" sz="2400" b="1">
              <a:solidFill>
                <a:schemeClr val="bg1"/>
              </a:solidFill>
              <a:latin typeface="Inter Black" panose="02000503000000020004" charset="0"/>
              <a:ea typeface="Inter Black" panose="02000503000000020004" charset="0"/>
              <a:cs typeface="Inter" panose="0200050300000002000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 rot="0">
            <a:off x="3374390" y="465455"/>
            <a:ext cx="878205" cy="196850"/>
            <a:chOff x="5272" y="688"/>
            <a:chExt cx="1383" cy="310"/>
          </a:xfrm>
        </p:grpSpPr>
        <p:sp>
          <p:nvSpPr>
            <p:cNvPr id="68" name="平行四边形 67"/>
            <p:cNvSpPr/>
            <p:nvPr/>
          </p:nvSpPr>
          <p:spPr>
            <a:xfrm flipV="1">
              <a:off x="6137" y="71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70" name="平行四边形 69"/>
            <p:cNvSpPr/>
            <p:nvPr/>
          </p:nvSpPr>
          <p:spPr>
            <a:xfrm flipV="1">
              <a:off x="5703" y="71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72" name="平行四边形 71"/>
            <p:cNvSpPr/>
            <p:nvPr/>
          </p:nvSpPr>
          <p:spPr>
            <a:xfrm flipV="1">
              <a:off x="5272" y="71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90" name="平行四边形 89"/>
            <p:cNvSpPr/>
            <p:nvPr/>
          </p:nvSpPr>
          <p:spPr>
            <a:xfrm flipV="1">
              <a:off x="6159" y="68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92" name="平行四边形 91"/>
            <p:cNvSpPr/>
            <p:nvPr/>
          </p:nvSpPr>
          <p:spPr>
            <a:xfrm flipV="1">
              <a:off x="5726" y="68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94" name="平行四边形 93"/>
            <p:cNvSpPr/>
            <p:nvPr/>
          </p:nvSpPr>
          <p:spPr>
            <a:xfrm flipV="1">
              <a:off x="5294" y="68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 rot="0" flipH="1">
            <a:off x="7940040" y="465455"/>
            <a:ext cx="878205" cy="196850"/>
            <a:chOff x="5272" y="688"/>
            <a:chExt cx="1383" cy="310"/>
          </a:xfrm>
        </p:grpSpPr>
        <p:sp>
          <p:nvSpPr>
            <p:cNvPr id="8" name="平行四边形 7"/>
            <p:cNvSpPr/>
            <p:nvPr/>
          </p:nvSpPr>
          <p:spPr>
            <a:xfrm flipV="1">
              <a:off x="6137" y="71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10" name="平行四边形 9"/>
            <p:cNvSpPr/>
            <p:nvPr/>
          </p:nvSpPr>
          <p:spPr>
            <a:xfrm flipV="1">
              <a:off x="5703" y="71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12" name="平行四边形 11"/>
            <p:cNvSpPr/>
            <p:nvPr/>
          </p:nvSpPr>
          <p:spPr>
            <a:xfrm flipV="1">
              <a:off x="5272" y="71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13" name="平行四边形 12"/>
            <p:cNvSpPr/>
            <p:nvPr/>
          </p:nvSpPr>
          <p:spPr>
            <a:xfrm flipV="1">
              <a:off x="6159" y="68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14" name="平行四边形 13"/>
            <p:cNvSpPr/>
            <p:nvPr/>
          </p:nvSpPr>
          <p:spPr>
            <a:xfrm flipV="1">
              <a:off x="5726" y="68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15" name="平行四边形 14"/>
            <p:cNvSpPr/>
            <p:nvPr/>
          </p:nvSpPr>
          <p:spPr>
            <a:xfrm flipV="1">
              <a:off x="5294" y="68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</p:grpSp>
      <p:sp>
        <p:nvSpPr>
          <p:cNvPr id="91" name="TextBox 16"/>
          <p:cNvSpPr txBox="1"/>
          <p:nvPr/>
        </p:nvSpPr>
        <p:spPr>
          <a:xfrm>
            <a:off x="5912168" y="1629410"/>
            <a:ext cx="44030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 spc="100" dirty="0">
                <a:solidFill>
                  <a:schemeClr val="accent1"/>
                </a:solidFill>
                <a:uFillTx/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FEATURE</a:t>
            </a:r>
            <a:endParaRPr lang="en-US" altLang="zh-CN" sz="2000" spc="100" dirty="0">
              <a:solidFill>
                <a:schemeClr val="accent1"/>
              </a:solidFill>
              <a:uFillTx/>
              <a:latin typeface="Inter Black" panose="02000503000000020004" charset="0"/>
              <a:ea typeface="Inter Black" panose="02000503000000020004" charset="0"/>
              <a:cs typeface="Inter Black" panose="02000503000000020004" charset="0"/>
              <a:sym typeface="+mn-ea"/>
            </a:endParaRPr>
          </a:p>
        </p:txBody>
      </p:sp>
      <p:sp>
        <p:nvSpPr>
          <p:cNvPr id="93" name="Rectangle 17"/>
          <p:cNvSpPr/>
          <p:nvPr/>
        </p:nvSpPr>
        <p:spPr>
          <a:xfrm>
            <a:off x="5912485" y="2040890"/>
            <a:ext cx="4402455" cy="330835"/>
          </a:xfrm>
          <a:prstGeom prst="rect">
            <a:avLst/>
          </a:prstGeom>
        </p:spPr>
        <p:txBody>
          <a:bodyPr wrap="square">
            <a:spAutoFit/>
          </a:bodyPr>
          <a:p>
            <a:pPr algn="ctr" fontAlgn="auto">
              <a:lnSpc>
                <a:spcPct val="130000"/>
              </a:lnSpc>
              <a:spcAft>
                <a:spcPts val="1000"/>
              </a:spcAft>
            </a:pPr>
            <a:r>
              <a:rPr lang="en-US" sz="1200">
                <a:solidFill>
                  <a:schemeClr val="bg1">
                    <a:lumMod val="85000"/>
                  </a:schemeClr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fitur yang ada di SIM Rumah Sakit</a:t>
            </a:r>
            <a:endParaRPr lang="en-US" sz="1200">
              <a:solidFill>
                <a:schemeClr val="bg1">
                  <a:lumMod val="85000"/>
                </a:schemeClr>
              </a:solidFill>
              <a:latin typeface="Inter Black" panose="02000503000000020004" charset="0"/>
              <a:ea typeface="Inter Black" panose="02000503000000020004" charset="0"/>
              <a:cs typeface="Inter Black" panose="02000503000000020004" charset="0"/>
              <a:sym typeface="+mn-ea"/>
            </a:endParaRPr>
          </a:p>
        </p:txBody>
      </p:sp>
      <p:sp>
        <p:nvSpPr>
          <p:cNvPr id="29" name="平行四边形 28"/>
          <p:cNvSpPr/>
          <p:nvPr>
            <p:custDataLst>
              <p:tags r:id="rId16"/>
            </p:custDataLst>
          </p:nvPr>
        </p:nvSpPr>
        <p:spPr>
          <a:xfrm rot="10800000" flipH="1">
            <a:off x="6444298" y="1543685"/>
            <a:ext cx="3338830" cy="509905"/>
          </a:xfrm>
          <a:prstGeom prst="parallelogram">
            <a:avLst>
              <a:gd name="adj" fmla="val 0"/>
            </a:avLst>
          </a:prstGeom>
          <a:noFill/>
          <a:ln w="41275">
            <a:gradFill>
              <a:gsLst>
                <a:gs pos="200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cs typeface="Inter" panose="02000503000000020004" charset="0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VCG2112800586751"/>
          <p:cNvPicPr>
            <a:picLocks noChangeAspect="1"/>
          </p:cNvPicPr>
          <p:nvPr/>
        </p:nvPicPr>
        <p:blipFill>
          <a:blip r:embed="rId1">
            <a:alphaModFix amt="10000"/>
          </a:blip>
          <a:stretch>
            <a:fillRect/>
          </a:stretch>
        </p:blipFill>
        <p:spPr>
          <a:xfrm>
            <a:off x="64135" y="0"/>
            <a:ext cx="12183110" cy="6858000"/>
          </a:xfrm>
          <a:prstGeom prst="rect">
            <a:avLst/>
          </a:prstGeom>
        </p:spPr>
      </p:pic>
      <p:sp>
        <p:nvSpPr>
          <p:cNvPr id="139" name="任意多边形: 形状 138"/>
          <p:cNvSpPr/>
          <p:nvPr>
            <p:custDataLst>
              <p:tags r:id="rId2"/>
            </p:custDataLst>
          </p:nvPr>
        </p:nvSpPr>
        <p:spPr>
          <a:xfrm rot="10800000">
            <a:off x="371793" y="793115"/>
            <a:ext cx="11576685" cy="5765165"/>
          </a:xfrm>
          <a:custGeom>
            <a:avLst/>
            <a:gdLst>
              <a:gd name="connsiteX0" fmla="*/ 0 w 10858500"/>
              <a:gd name="connsiteY0" fmla="*/ 0 h 4680000"/>
              <a:gd name="connsiteX1" fmla="*/ 10858500 w 10858500"/>
              <a:gd name="connsiteY1" fmla="*/ 0 h 4680000"/>
              <a:gd name="connsiteX2" fmla="*/ 10858500 w 10858500"/>
              <a:gd name="connsiteY2" fmla="*/ 498804 h 4680000"/>
              <a:gd name="connsiteX3" fmla="*/ 10858498 w 10858500"/>
              <a:gd name="connsiteY3" fmla="*/ 498806 h 4680000"/>
              <a:gd name="connsiteX4" fmla="*/ 10858498 w 10858500"/>
              <a:gd name="connsiteY4" fmla="*/ 489916 h 4680000"/>
              <a:gd name="connsiteX5" fmla="*/ 10798658 w 10858500"/>
              <a:gd name="connsiteY5" fmla="*/ 545937 h 4680000"/>
              <a:gd name="connsiteX6" fmla="*/ 10798658 w 10858500"/>
              <a:gd name="connsiteY6" fmla="*/ 4134061 h 4680000"/>
              <a:gd name="connsiteX7" fmla="*/ 10858498 w 10858500"/>
              <a:gd name="connsiteY7" fmla="*/ 4190082 h 4680000"/>
              <a:gd name="connsiteX8" fmla="*/ 10858498 w 10858500"/>
              <a:gd name="connsiteY8" fmla="*/ 4179297 h 4680000"/>
              <a:gd name="connsiteX9" fmla="*/ 10858500 w 10858500"/>
              <a:gd name="connsiteY9" fmla="*/ 4179299 h 4680000"/>
              <a:gd name="connsiteX10" fmla="*/ 10858500 w 10858500"/>
              <a:gd name="connsiteY10" fmla="*/ 4680000 h 4680000"/>
              <a:gd name="connsiteX11" fmla="*/ 9082087 w 10858500"/>
              <a:gd name="connsiteY11" fmla="*/ 4680000 h 4680000"/>
              <a:gd name="connsiteX12" fmla="*/ 9036435 w 10858500"/>
              <a:gd name="connsiteY12" fmla="*/ 4637262 h 4680000"/>
              <a:gd name="connsiteX13" fmla="*/ 1835005 w 10858500"/>
              <a:gd name="connsiteY13" fmla="*/ 4637262 h 4680000"/>
              <a:gd name="connsiteX14" fmla="*/ 1789353 w 10858500"/>
              <a:gd name="connsiteY14" fmla="*/ 4680000 h 4680000"/>
              <a:gd name="connsiteX15" fmla="*/ 0 w 10858500"/>
              <a:gd name="connsiteY15" fmla="*/ 4680000 h 4680000"/>
              <a:gd name="connsiteX16" fmla="*/ 0 w 10858500"/>
              <a:gd name="connsiteY16" fmla="*/ 4190082 h 4680000"/>
              <a:gd name="connsiteX17" fmla="*/ 59840 w 10858500"/>
              <a:gd name="connsiteY17" fmla="*/ 4134061 h 4680000"/>
              <a:gd name="connsiteX18" fmla="*/ 59840 w 10858500"/>
              <a:gd name="connsiteY18" fmla="*/ 545937 h 4680000"/>
              <a:gd name="connsiteX19" fmla="*/ 0 w 10858500"/>
              <a:gd name="connsiteY19" fmla="*/ 489916 h 46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858500" h="4680000">
                <a:moveTo>
                  <a:pt x="0" y="0"/>
                </a:moveTo>
                <a:lnTo>
                  <a:pt x="10858500" y="0"/>
                </a:lnTo>
                <a:lnTo>
                  <a:pt x="10858500" y="498804"/>
                </a:lnTo>
                <a:lnTo>
                  <a:pt x="10858498" y="498806"/>
                </a:lnTo>
                <a:lnTo>
                  <a:pt x="10858498" y="489916"/>
                </a:lnTo>
                <a:lnTo>
                  <a:pt x="10798658" y="545937"/>
                </a:lnTo>
                <a:lnTo>
                  <a:pt x="10798658" y="4134061"/>
                </a:lnTo>
                <a:lnTo>
                  <a:pt x="10858498" y="4190082"/>
                </a:lnTo>
                <a:lnTo>
                  <a:pt x="10858498" y="4179297"/>
                </a:lnTo>
                <a:lnTo>
                  <a:pt x="10858500" y="4179299"/>
                </a:lnTo>
                <a:lnTo>
                  <a:pt x="10858500" y="4680000"/>
                </a:lnTo>
                <a:lnTo>
                  <a:pt x="9082087" y="4680000"/>
                </a:lnTo>
                <a:lnTo>
                  <a:pt x="9036435" y="4637262"/>
                </a:lnTo>
                <a:lnTo>
                  <a:pt x="1835005" y="4637262"/>
                </a:lnTo>
                <a:lnTo>
                  <a:pt x="1789353" y="4680000"/>
                </a:lnTo>
                <a:lnTo>
                  <a:pt x="0" y="4680000"/>
                </a:lnTo>
                <a:lnTo>
                  <a:pt x="0" y="4190082"/>
                </a:lnTo>
                <a:lnTo>
                  <a:pt x="59840" y="4134061"/>
                </a:lnTo>
                <a:lnTo>
                  <a:pt x="59840" y="545937"/>
                </a:lnTo>
                <a:lnTo>
                  <a:pt x="0" y="489916"/>
                </a:lnTo>
                <a:close/>
              </a:path>
            </a:pathLst>
          </a:custGeom>
          <a:noFill/>
          <a:ln w="31750">
            <a:gradFill>
              <a:gsLst>
                <a:gs pos="0">
                  <a:schemeClr val="accent6">
                    <a:alpha val="0"/>
                    <a:lumMod val="0"/>
                    <a:lumOff val="100000"/>
                  </a:schemeClr>
                </a:gs>
                <a:gs pos="50000">
                  <a:schemeClr val="accent6"/>
                </a:gs>
                <a:gs pos="100000">
                  <a:schemeClr val="accent6">
                    <a:alpha val="0"/>
                  </a:schemeClr>
                </a:gs>
              </a:gsLst>
              <a:lin ang="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ln>
                <a:gradFill>
                  <a:gsLst>
                    <a:gs pos="0">
                      <a:srgbClr val="FFFFFF"/>
                    </a:gs>
                    <a:gs pos="51000">
                      <a:srgbClr val="FFFFFF"/>
                    </a:gs>
                  </a:gsLst>
                  <a:lin ang="5400000" scaled="0"/>
                </a:gradFill>
              </a:ln>
              <a:solidFill>
                <a:schemeClr val="lt1"/>
              </a:solidFill>
              <a:cs typeface="Inter" panose="020005030000000200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76345" y="305435"/>
            <a:ext cx="47682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bg1"/>
                </a:solidFill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rPr>
              <a:t>FLOW</a:t>
            </a:r>
            <a:endParaRPr lang="en-US" altLang="zh-CN" sz="2400" b="1">
              <a:solidFill>
                <a:schemeClr val="bg1"/>
              </a:solidFill>
              <a:latin typeface="Inter Black" panose="02000503000000020004" charset="0"/>
              <a:ea typeface="Inter Black" panose="02000503000000020004" charset="0"/>
              <a:cs typeface="Inter" panose="0200050300000002000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 rot="0">
            <a:off x="3438525" y="465455"/>
            <a:ext cx="878205" cy="196850"/>
            <a:chOff x="5272" y="688"/>
            <a:chExt cx="1383" cy="310"/>
          </a:xfrm>
        </p:grpSpPr>
        <p:sp>
          <p:nvSpPr>
            <p:cNvPr id="68" name="平行四边形 67"/>
            <p:cNvSpPr/>
            <p:nvPr/>
          </p:nvSpPr>
          <p:spPr>
            <a:xfrm flipV="1">
              <a:off x="6137" y="71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70" name="平行四边形 69"/>
            <p:cNvSpPr/>
            <p:nvPr/>
          </p:nvSpPr>
          <p:spPr>
            <a:xfrm flipV="1">
              <a:off x="5703" y="71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72" name="平行四边形 71"/>
            <p:cNvSpPr/>
            <p:nvPr/>
          </p:nvSpPr>
          <p:spPr>
            <a:xfrm flipV="1">
              <a:off x="5272" y="71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90" name="平行四边形 89"/>
            <p:cNvSpPr/>
            <p:nvPr/>
          </p:nvSpPr>
          <p:spPr>
            <a:xfrm flipV="1">
              <a:off x="6159" y="68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92" name="平行四边形 91"/>
            <p:cNvSpPr/>
            <p:nvPr/>
          </p:nvSpPr>
          <p:spPr>
            <a:xfrm flipV="1">
              <a:off x="5726" y="68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94" name="平行四边形 93"/>
            <p:cNvSpPr/>
            <p:nvPr/>
          </p:nvSpPr>
          <p:spPr>
            <a:xfrm flipV="1">
              <a:off x="5294" y="68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 rot="0" flipH="1">
            <a:off x="8004175" y="465455"/>
            <a:ext cx="878205" cy="196850"/>
            <a:chOff x="5272" y="688"/>
            <a:chExt cx="1383" cy="310"/>
          </a:xfrm>
        </p:grpSpPr>
        <p:sp>
          <p:nvSpPr>
            <p:cNvPr id="8" name="平行四边形 7"/>
            <p:cNvSpPr/>
            <p:nvPr/>
          </p:nvSpPr>
          <p:spPr>
            <a:xfrm flipV="1">
              <a:off x="6137" y="71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10" name="平行四边形 9"/>
            <p:cNvSpPr/>
            <p:nvPr/>
          </p:nvSpPr>
          <p:spPr>
            <a:xfrm flipV="1">
              <a:off x="5703" y="71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12" name="平行四边形 11"/>
            <p:cNvSpPr/>
            <p:nvPr/>
          </p:nvSpPr>
          <p:spPr>
            <a:xfrm flipV="1">
              <a:off x="5272" y="71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13" name="平行四边形 12"/>
            <p:cNvSpPr/>
            <p:nvPr/>
          </p:nvSpPr>
          <p:spPr>
            <a:xfrm flipV="1">
              <a:off x="6159" y="68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14" name="平行四边形 13"/>
            <p:cNvSpPr/>
            <p:nvPr/>
          </p:nvSpPr>
          <p:spPr>
            <a:xfrm flipV="1">
              <a:off x="5726" y="68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15" name="平行四边形 14"/>
            <p:cNvSpPr/>
            <p:nvPr/>
          </p:nvSpPr>
          <p:spPr>
            <a:xfrm flipV="1">
              <a:off x="5294" y="68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</p:grpSp>
      <p:cxnSp>
        <p:nvCxnSpPr>
          <p:cNvPr id="44" name="Straight Connector 21"/>
          <p:cNvCxnSpPr/>
          <p:nvPr/>
        </p:nvCxnSpPr>
        <p:spPr>
          <a:xfrm flipV="1">
            <a:off x="2125345" y="3799840"/>
            <a:ext cx="5312410" cy="63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25"/>
          <p:cNvSpPr txBox="1"/>
          <p:nvPr/>
        </p:nvSpPr>
        <p:spPr>
          <a:xfrm>
            <a:off x="1129030" y="4744720"/>
            <a:ext cx="2168525" cy="9220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p>
            <a:pPr algn="ctr">
              <a:lnSpc>
                <a:spcPct val="150000"/>
              </a:lnSpc>
              <a:buClr>
                <a:srgbClr val="E24848"/>
              </a:buClr>
            </a:pP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Melakukan input data pasien dan dokter yang dituju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Inter Black" panose="02000503000000020004" charset="0"/>
              <a:ea typeface="Inter Black" panose="02000503000000020004" charset="0"/>
              <a:cs typeface="Inter Black" panose="02000503000000020004" charset="0"/>
              <a:sym typeface="+mn-ea"/>
            </a:endParaRPr>
          </a:p>
        </p:txBody>
      </p:sp>
      <p:sp>
        <p:nvSpPr>
          <p:cNvPr id="46" name="TextBox 25"/>
          <p:cNvSpPr txBox="1"/>
          <p:nvPr/>
        </p:nvSpPr>
        <p:spPr>
          <a:xfrm>
            <a:off x="1211580" y="4200525"/>
            <a:ext cx="1972310" cy="5067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accent1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</a:rPr>
              <a:t>REGISTER</a:t>
            </a:r>
            <a:endParaRPr lang="en-US" dirty="0">
              <a:solidFill>
                <a:schemeClr val="accent1"/>
              </a:solidFill>
              <a:latin typeface="Inter Black" panose="02000503000000020004" charset="0"/>
              <a:ea typeface="Inter Black" panose="02000503000000020004" charset="0"/>
              <a:cs typeface="Inter Black" panose="02000503000000020004" charset="0"/>
            </a:endParaRPr>
          </a:p>
        </p:txBody>
      </p:sp>
      <p:sp>
        <p:nvSpPr>
          <p:cNvPr id="47" name="Oval 9"/>
          <p:cNvSpPr/>
          <p:nvPr/>
        </p:nvSpPr>
        <p:spPr>
          <a:xfrm>
            <a:off x="2076450" y="3652520"/>
            <a:ext cx="273685" cy="2736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cs typeface="Inter" panose="02000503000000020004" charset="0"/>
            </a:endParaRPr>
          </a:p>
        </p:txBody>
      </p:sp>
      <p:sp>
        <p:nvSpPr>
          <p:cNvPr id="48" name="Oval 10"/>
          <p:cNvSpPr/>
          <p:nvPr/>
        </p:nvSpPr>
        <p:spPr>
          <a:xfrm>
            <a:off x="4646295" y="3652520"/>
            <a:ext cx="273685" cy="2736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cs typeface="Inter" panose="02000503000000020004" charset="0"/>
            </a:endParaRPr>
          </a:p>
        </p:txBody>
      </p:sp>
      <p:sp>
        <p:nvSpPr>
          <p:cNvPr id="49" name="Oval 11"/>
          <p:cNvSpPr/>
          <p:nvPr/>
        </p:nvSpPr>
        <p:spPr>
          <a:xfrm>
            <a:off x="7270115" y="3652520"/>
            <a:ext cx="273685" cy="27368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cs typeface="Inter" panose="02000503000000020004" charset="0"/>
            </a:endParaRPr>
          </a:p>
        </p:txBody>
      </p:sp>
      <p:sp>
        <p:nvSpPr>
          <p:cNvPr id="51" name="TextBox 25"/>
          <p:cNvSpPr txBox="1"/>
          <p:nvPr/>
        </p:nvSpPr>
        <p:spPr>
          <a:xfrm>
            <a:off x="3716655" y="4744720"/>
            <a:ext cx="2204720" cy="11988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p>
            <a:pPr algn="ctr">
              <a:lnSpc>
                <a:spcPct val="150000"/>
              </a:lnSpc>
              <a:buClr>
                <a:srgbClr val="E24848"/>
              </a:buClr>
              <a:buSzTx/>
              <a:buFontTx/>
            </a:pPr>
            <a:r>
              <a:rPr lang="en-US" sz="1200">
                <a:solidFill>
                  <a:schemeClr val="bg1">
                    <a:lumMod val="85000"/>
                  </a:schemeClr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Data akan masuk ke monitoring yang selanjutnya pasien akan diperiksa</a:t>
            </a:r>
            <a:endParaRPr lang="en-US" sz="1200">
              <a:solidFill>
                <a:schemeClr val="bg1">
                  <a:lumMod val="85000"/>
                </a:schemeClr>
              </a:solidFill>
              <a:latin typeface="Inter Black" panose="02000503000000020004" charset="0"/>
              <a:ea typeface="Inter Black" panose="02000503000000020004" charset="0"/>
              <a:cs typeface="Inter Black" panose="02000503000000020004" charset="0"/>
              <a:sym typeface="+mn-ea"/>
            </a:endParaRPr>
          </a:p>
        </p:txBody>
      </p:sp>
      <p:sp>
        <p:nvSpPr>
          <p:cNvPr id="52" name="TextBox 25"/>
          <p:cNvSpPr txBox="1"/>
          <p:nvPr/>
        </p:nvSpPr>
        <p:spPr>
          <a:xfrm>
            <a:off x="3804920" y="4200525"/>
            <a:ext cx="1972310" cy="5067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accent1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Dokter</a:t>
            </a:r>
            <a:endParaRPr lang="en-US" dirty="0">
              <a:solidFill>
                <a:schemeClr val="accent1"/>
              </a:solidFill>
              <a:latin typeface="Inter Black" panose="02000503000000020004" charset="0"/>
              <a:ea typeface="Inter Black" panose="02000503000000020004" charset="0"/>
              <a:cs typeface="Inter Black" panose="02000503000000020004" charset="0"/>
              <a:sym typeface="+mn-ea"/>
            </a:endParaRPr>
          </a:p>
        </p:txBody>
      </p:sp>
      <p:sp>
        <p:nvSpPr>
          <p:cNvPr id="53" name="TextBox 25"/>
          <p:cNvSpPr txBox="1"/>
          <p:nvPr/>
        </p:nvSpPr>
        <p:spPr>
          <a:xfrm>
            <a:off x="6383655" y="4744720"/>
            <a:ext cx="2185670" cy="11988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p>
            <a:pPr algn="ctr">
              <a:lnSpc>
                <a:spcPct val="150000"/>
              </a:lnSpc>
              <a:buClr>
                <a:srgbClr val="E24848"/>
              </a:buClr>
              <a:buSzTx/>
              <a:buFontTx/>
            </a:pPr>
            <a:r>
              <a:rPr lang="en-US" sz="1200">
                <a:solidFill>
                  <a:schemeClr val="bg1">
                    <a:lumMod val="85000"/>
                  </a:schemeClr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Setelah konsultasi dokter, Pasien akan membayar tagihan sesuai dengan tindakan yang di berikan</a:t>
            </a:r>
            <a:endParaRPr lang="en-US" sz="1200">
              <a:solidFill>
                <a:schemeClr val="bg1">
                  <a:lumMod val="85000"/>
                </a:schemeClr>
              </a:solidFill>
              <a:latin typeface="Inter Black" panose="02000503000000020004" charset="0"/>
              <a:ea typeface="Inter Black" panose="02000503000000020004" charset="0"/>
              <a:cs typeface="Inter Black" panose="02000503000000020004" charset="0"/>
              <a:sym typeface="+mn-ea"/>
            </a:endParaRPr>
          </a:p>
        </p:txBody>
      </p:sp>
      <p:sp>
        <p:nvSpPr>
          <p:cNvPr id="54" name="TextBox 25"/>
          <p:cNvSpPr txBox="1"/>
          <p:nvPr/>
        </p:nvSpPr>
        <p:spPr>
          <a:xfrm>
            <a:off x="6454140" y="4200525"/>
            <a:ext cx="1972310" cy="5067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accent6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Pembayaran</a:t>
            </a:r>
            <a:endParaRPr lang="en-US" dirty="0">
              <a:solidFill>
                <a:schemeClr val="accent6"/>
              </a:solidFill>
              <a:latin typeface="Inter Black" panose="02000503000000020004" charset="0"/>
              <a:ea typeface="Inter Black" panose="02000503000000020004" charset="0"/>
              <a:cs typeface="Inter Black" panose="02000503000000020004" charset="0"/>
              <a:sym typeface="+mn-ea"/>
            </a:endParaRPr>
          </a:p>
        </p:txBody>
      </p:sp>
      <p:sp>
        <p:nvSpPr>
          <p:cNvPr id="64" name="Oval 46"/>
          <p:cNvSpPr/>
          <p:nvPr/>
        </p:nvSpPr>
        <p:spPr>
          <a:xfrm>
            <a:off x="3363595" y="3750310"/>
            <a:ext cx="119380" cy="1193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cs typeface="Inter" panose="02000503000000020004" charset="0"/>
            </a:endParaRPr>
          </a:p>
        </p:txBody>
      </p:sp>
      <p:sp>
        <p:nvSpPr>
          <p:cNvPr id="65" name="Oval 48"/>
          <p:cNvSpPr/>
          <p:nvPr/>
        </p:nvSpPr>
        <p:spPr>
          <a:xfrm>
            <a:off x="5956935" y="3750310"/>
            <a:ext cx="119380" cy="1193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cs typeface="Inter" panose="0200050300000002000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 rot="0">
            <a:off x="1476375" y="2285365"/>
            <a:ext cx="1442720" cy="1565275"/>
            <a:chOff x="2224" y="3599"/>
            <a:chExt cx="2272" cy="2465"/>
          </a:xfrm>
        </p:grpSpPr>
        <p:sp>
          <p:nvSpPr>
            <p:cNvPr id="7" name="平行四边形 6"/>
            <p:cNvSpPr/>
            <p:nvPr>
              <p:custDataLst>
                <p:tags r:id="rId3"/>
              </p:custDataLst>
            </p:nvPr>
          </p:nvSpPr>
          <p:spPr>
            <a:xfrm rot="10800000">
              <a:off x="2224" y="3679"/>
              <a:ext cx="2271" cy="804"/>
            </a:xfrm>
            <a:prstGeom prst="parallelogram">
              <a:avLst>
                <a:gd name="adj" fmla="val 68862"/>
              </a:avLst>
            </a:prstGeom>
            <a:solidFill>
              <a:schemeClr val="accent3">
                <a:alpha val="15000"/>
              </a:schemeClr>
            </a:solidFill>
            <a:ln w="38100">
              <a:gradFill>
                <a:gsLst>
                  <a:gs pos="2000">
                    <a:schemeClr val="accent6">
                      <a:alpha val="0"/>
                    </a:schemeClr>
                  </a:gs>
                  <a:gs pos="50000">
                    <a:schemeClr val="accent6"/>
                  </a:gs>
                  <a:gs pos="100000">
                    <a:schemeClr val="accent6">
                      <a:alpha val="0"/>
                    </a:schemeClr>
                  </a:gs>
                </a:gsLst>
                <a:lin ang="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chemeClr val="lt1"/>
                </a:solidFill>
                <a:cs typeface="Inter" panose="02000503000000020004" charset="0"/>
              </a:endParaRPr>
            </a:p>
          </p:txBody>
        </p:sp>
        <p:cxnSp>
          <p:nvCxnSpPr>
            <p:cNvPr id="61" name="Straight Connector 34"/>
            <p:cNvCxnSpPr/>
            <p:nvPr/>
          </p:nvCxnSpPr>
          <p:spPr>
            <a:xfrm>
              <a:off x="3368" y="4546"/>
              <a:ext cx="0" cy="1518"/>
            </a:xfrm>
            <a:prstGeom prst="line">
              <a:avLst/>
            </a:prstGeom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25"/>
            <p:cNvSpPr txBox="1"/>
            <p:nvPr/>
          </p:nvSpPr>
          <p:spPr>
            <a:xfrm>
              <a:off x="2422" y="3599"/>
              <a:ext cx="2074" cy="7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p>
              <a:pPr algn="ctr">
                <a:lnSpc>
                  <a:spcPct val="150000"/>
                </a:lnSpc>
              </a:pPr>
              <a:r>
                <a:rPr lang="en-US" dirty="0">
                  <a:solidFill>
                    <a:schemeClr val="bg2"/>
                  </a:solidFill>
                  <a:latin typeface="Inter Black" panose="02000503000000020004" charset="0"/>
                  <a:ea typeface="Inter Black" panose="02000503000000020004" charset="0"/>
                  <a:cs typeface="Inter Black" panose="02000503000000020004" charset="0"/>
                </a:rPr>
                <a:t>Register</a:t>
              </a:r>
              <a:endParaRPr lang="en-US" dirty="0">
                <a:solidFill>
                  <a:schemeClr val="bg2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</a:endParaRPr>
            </a:p>
          </p:txBody>
        </p:sp>
      </p:grpSp>
      <p:sp>
        <p:nvSpPr>
          <p:cNvPr id="9" name="平行四边形 8"/>
          <p:cNvSpPr/>
          <p:nvPr>
            <p:custDataLst>
              <p:tags r:id="rId4"/>
            </p:custDataLst>
          </p:nvPr>
        </p:nvSpPr>
        <p:spPr>
          <a:xfrm rot="10800000">
            <a:off x="4097655" y="1530985"/>
            <a:ext cx="1443355" cy="517525"/>
          </a:xfrm>
          <a:prstGeom prst="parallelogram">
            <a:avLst>
              <a:gd name="adj" fmla="val 68862"/>
            </a:avLst>
          </a:prstGeom>
          <a:solidFill>
            <a:schemeClr val="accent3">
              <a:alpha val="15000"/>
            </a:schemeClr>
          </a:solidFill>
          <a:ln w="41275">
            <a:gradFill>
              <a:gsLst>
                <a:gs pos="200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cs typeface="Inter" panose="02000503000000020004" charset="0"/>
            </a:endParaRPr>
          </a:p>
        </p:txBody>
      </p:sp>
      <p:cxnSp>
        <p:nvCxnSpPr>
          <p:cNvPr id="62" name="Straight Connector 35"/>
          <p:cNvCxnSpPr/>
          <p:nvPr/>
        </p:nvCxnSpPr>
        <p:spPr>
          <a:xfrm>
            <a:off x="4783455" y="2033905"/>
            <a:ext cx="0" cy="1817370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25"/>
          <p:cNvSpPr txBox="1"/>
          <p:nvPr/>
        </p:nvSpPr>
        <p:spPr>
          <a:xfrm>
            <a:off x="4188460" y="1487805"/>
            <a:ext cx="1190625" cy="5067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</a:rPr>
              <a:t>Dokter</a:t>
            </a:r>
            <a:endParaRPr lang="en-US" dirty="0">
              <a:solidFill>
                <a:schemeClr val="bg2"/>
              </a:solidFill>
              <a:latin typeface="Inter Black" panose="02000503000000020004" charset="0"/>
              <a:ea typeface="Inter Black" panose="02000503000000020004" charset="0"/>
              <a:cs typeface="Inter Black" panose="0200050300000002000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 rot="0">
            <a:off x="6497320" y="2285365"/>
            <a:ext cx="2047240" cy="1565275"/>
            <a:chOff x="1911" y="3599"/>
            <a:chExt cx="3224" cy="2465"/>
          </a:xfrm>
        </p:grpSpPr>
        <p:sp>
          <p:nvSpPr>
            <p:cNvPr id="20" name="平行四边形 19"/>
            <p:cNvSpPr/>
            <p:nvPr>
              <p:custDataLst>
                <p:tags r:id="rId5"/>
              </p:custDataLst>
            </p:nvPr>
          </p:nvSpPr>
          <p:spPr>
            <a:xfrm rot="10800000">
              <a:off x="2224" y="3679"/>
              <a:ext cx="2271" cy="804"/>
            </a:xfrm>
            <a:prstGeom prst="parallelogram">
              <a:avLst>
                <a:gd name="adj" fmla="val 68862"/>
              </a:avLst>
            </a:prstGeom>
            <a:solidFill>
              <a:schemeClr val="accent3">
                <a:alpha val="15000"/>
              </a:schemeClr>
            </a:solidFill>
            <a:ln w="38100">
              <a:gradFill>
                <a:gsLst>
                  <a:gs pos="2000">
                    <a:schemeClr val="accent6">
                      <a:alpha val="0"/>
                    </a:schemeClr>
                  </a:gs>
                  <a:gs pos="50000">
                    <a:schemeClr val="accent6"/>
                  </a:gs>
                  <a:gs pos="100000">
                    <a:schemeClr val="accent6">
                      <a:alpha val="0"/>
                    </a:schemeClr>
                  </a:gs>
                </a:gsLst>
                <a:lin ang="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chemeClr val="lt1"/>
                </a:solidFill>
                <a:cs typeface="Inter" panose="02000503000000020004" charset="0"/>
              </a:endParaRPr>
            </a:p>
          </p:txBody>
        </p:sp>
        <p:cxnSp>
          <p:nvCxnSpPr>
            <p:cNvPr id="21" name="Straight Connector 34"/>
            <p:cNvCxnSpPr/>
            <p:nvPr/>
          </p:nvCxnSpPr>
          <p:spPr>
            <a:xfrm>
              <a:off x="3368" y="4546"/>
              <a:ext cx="0" cy="1518"/>
            </a:xfrm>
            <a:prstGeom prst="line">
              <a:avLst/>
            </a:prstGeom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5"/>
            <p:cNvSpPr txBox="1"/>
            <p:nvPr/>
          </p:nvSpPr>
          <p:spPr>
            <a:xfrm>
              <a:off x="1911" y="3599"/>
              <a:ext cx="3224" cy="7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p>
              <a:pPr algn="ctr">
                <a:lnSpc>
                  <a:spcPct val="150000"/>
                </a:lnSpc>
              </a:pPr>
              <a:r>
                <a:rPr lang="en-US" dirty="0">
                  <a:solidFill>
                    <a:schemeClr val="bg2"/>
                  </a:solidFill>
                  <a:latin typeface="Inter Black" panose="02000503000000020004" charset="0"/>
                  <a:ea typeface="Inter Black" panose="02000503000000020004" charset="0"/>
                  <a:cs typeface="Inter Black" panose="02000503000000020004" charset="0"/>
                </a:rPr>
                <a:t>Pembayaran</a:t>
              </a:r>
              <a:endParaRPr lang="en-US" dirty="0">
                <a:solidFill>
                  <a:schemeClr val="bg2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</a:endParaRPr>
            </a:p>
          </p:txBody>
        </p:sp>
      </p:grpSp>
    </p:spTree>
    <p:custDataLst>
      <p:tags r:id="rId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 descr="VCG21128005867512"/>
          <p:cNvPicPr>
            <a:picLocks noChangeAspect="1"/>
          </p:cNvPicPr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>
            <a:off x="4445" y="0"/>
            <a:ext cx="12160885" cy="6857365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2"/>
            </p:custDataLst>
          </p:nvPr>
        </p:nvSpPr>
        <p:spPr>
          <a:xfrm>
            <a:off x="2413318" y="3166110"/>
            <a:ext cx="736536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6000">
                <a:solidFill>
                  <a:schemeClr val="accent6"/>
                </a:solidFill>
                <a:effectLst/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</a:rPr>
              <a:t>THANK YOU</a:t>
            </a:r>
            <a:endParaRPr lang="zh-CN" altLang="en-US" sz="6000">
              <a:solidFill>
                <a:schemeClr val="accent6"/>
              </a:solidFill>
              <a:effectLst/>
              <a:latin typeface="Inter Black" panose="02000503000000020004" charset="0"/>
              <a:ea typeface="Inter Black" panose="02000503000000020004" charset="0"/>
              <a:cs typeface="Inter Black" panose="02000503000000020004" charset="0"/>
            </a:endParaRPr>
          </a:p>
        </p:txBody>
      </p:sp>
      <p:sp>
        <p:nvSpPr>
          <p:cNvPr id="22" name="任意多边形: 形状 14"/>
          <p:cNvSpPr/>
          <p:nvPr>
            <p:custDataLst>
              <p:tags r:id="rId3"/>
            </p:custDataLst>
          </p:nvPr>
        </p:nvSpPr>
        <p:spPr>
          <a:xfrm>
            <a:off x="2377516" y="4206476"/>
            <a:ext cx="7438409" cy="110315"/>
          </a:xfrm>
          <a:custGeom>
            <a:avLst/>
            <a:gdLst>
              <a:gd name="connsiteX0" fmla="*/ 0 w 10926501"/>
              <a:gd name="connsiteY0" fmla="*/ 0 h 162045"/>
              <a:gd name="connsiteX1" fmla="*/ 3761772 w 10926501"/>
              <a:gd name="connsiteY1" fmla="*/ 0 h 162045"/>
              <a:gd name="connsiteX2" fmla="*/ 3923817 w 10926501"/>
              <a:gd name="connsiteY2" fmla="*/ 162045 h 162045"/>
              <a:gd name="connsiteX3" fmla="*/ 6979534 w 10926501"/>
              <a:gd name="connsiteY3" fmla="*/ 162045 h 162045"/>
              <a:gd name="connsiteX4" fmla="*/ 7141579 w 10926501"/>
              <a:gd name="connsiteY4" fmla="*/ 0 h 162045"/>
              <a:gd name="connsiteX5" fmla="*/ 10926501 w 10926501"/>
              <a:gd name="connsiteY5" fmla="*/ 0 h 16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6501" h="162045">
                <a:moveTo>
                  <a:pt x="0" y="0"/>
                </a:moveTo>
                <a:lnTo>
                  <a:pt x="3761772" y="0"/>
                </a:lnTo>
                <a:lnTo>
                  <a:pt x="3923817" y="162045"/>
                </a:lnTo>
                <a:lnTo>
                  <a:pt x="6979534" y="162045"/>
                </a:lnTo>
                <a:lnTo>
                  <a:pt x="7141579" y="0"/>
                </a:lnTo>
                <a:lnTo>
                  <a:pt x="10926501" y="0"/>
                </a:lnTo>
              </a:path>
            </a:pathLst>
          </a:custGeom>
          <a:noFill/>
          <a:ln w="38100">
            <a:gradFill>
              <a:gsLst>
                <a:gs pos="200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cs typeface="Inter" panose="02000503000000020004" charset="0"/>
            </a:endParaRPr>
          </a:p>
        </p:txBody>
      </p:sp>
      <p:sp>
        <p:nvSpPr>
          <p:cNvPr id="159" name="任意多边形: 形状 158"/>
          <p:cNvSpPr/>
          <p:nvPr/>
        </p:nvSpPr>
        <p:spPr>
          <a:xfrm>
            <a:off x="4629150" y="4827270"/>
            <a:ext cx="2934335" cy="559435"/>
          </a:xfrm>
          <a:custGeom>
            <a:avLst/>
            <a:gdLst>
              <a:gd name="connsiteX0" fmla="*/ 0 w 2880000"/>
              <a:gd name="connsiteY0" fmla="*/ 0 h 3600000"/>
              <a:gd name="connsiteX1" fmla="*/ 882815 w 2880000"/>
              <a:gd name="connsiteY1" fmla="*/ 0 h 3600000"/>
              <a:gd name="connsiteX2" fmla="*/ 942863 w 2880000"/>
              <a:gd name="connsiteY2" fmla="*/ 60048 h 3600000"/>
              <a:gd name="connsiteX3" fmla="*/ 1902766 w 2880000"/>
              <a:gd name="connsiteY3" fmla="*/ 60048 h 3600000"/>
              <a:gd name="connsiteX4" fmla="*/ 1962813 w 2880000"/>
              <a:gd name="connsiteY4" fmla="*/ 0 h 3600000"/>
              <a:gd name="connsiteX5" fmla="*/ 2880000 w 2880000"/>
              <a:gd name="connsiteY5" fmla="*/ 0 h 3600000"/>
              <a:gd name="connsiteX6" fmla="*/ 2880000 w 2880000"/>
              <a:gd name="connsiteY6" fmla="*/ 3600000 h 3600000"/>
              <a:gd name="connsiteX7" fmla="*/ 1957099 w 2880000"/>
              <a:gd name="connsiteY7" fmla="*/ 3600000 h 3600000"/>
              <a:gd name="connsiteX8" fmla="*/ 1902766 w 2880000"/>
              <a:gd name="connsiteY8" fmla="*/ 3545666 h 3600000"/>
              <a:gd name="connsiteX9" fmla="*/ 942863 w 2880000"/>
              <a:gd name="connsiteY9" fmla="*/ 3545666 h 3600000"/>
              <a:gd name="connsiteX10" fmla="*/ 888529 w 2880000"/>
              <a:gd name="connsiteY10" fmla="*/ 3600000 h 3600000"/>
              <a:gd name="connsiteX11" fmla="*/ 0 w 2880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80000" h="3600000">
                <a:moveTo>
                  <a:pt x="0" y="0"/>
                </a:moveTo>
                <a:lnTo>
                  <a:pt x="882815" y="0"/>
                </a:lnTo>
                <a:lnTo>
                  <a:pt x="942863" y="60048"/>
                </a:lnTo>
                <a:lnTo>
                  <a:pt x="1902766" y="60048"/>
                </a:lnTo>
                <a:lnTo>
                  <a:pt x="1962813" y="0"/>
                </a:lnTo>
                <a:lnTo>
                  <a:pt x="2880000" y="0"/>
                </a:lnTo>
                <a:lnTo>
                  <a:pt x="2880000" y="3600000"/>
                </a:lnTo>
                <a:lnTo>
                  <a:pt x="1957099" y="3600000"/>
                </a:lnTo>
                <a:lnTo>
                  <a:pt x="1902766" y="3545666"/>
                </a:lnTo>
                <a:lnTo>
                  <a:pt x="942863" y="3545666"/>
                </a:lnTo>
                <a:lnTo>
                  <a:pt x="888529" y="3600000"/>
                </a:lnTo>
                <a:lnTo>
                  <a:pt x="0" y="36000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75000">
                <a:schemeClr val="accent1">
                  <a:alpha val="0"/>
                </a:schemeClr>
              </a:gs>
              <a:gs pos="94000">
                <a:schemeClr val="accent1"/>
              </a:gs>
              <a:gs pos="25000">
                <a:schemeClr val="accent1">
                  <a:alpha val="0"/>
                </a:schemeClr>
              </a:gs>
            </a:gsLst>
            <a:lin ang="0" scaled="0"/>
          </a:gradFill>
          <a:ln w="19050">
            <a:gradFill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 dirty="0">
              <a:cs typeface="Inter" panose="02000503000000020004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4"/>
            </p:custDataLst>
          </p:nvPr>
        </p:nvSpPr>
        <p:spPr>
          <a:xfrm>
            <a:off x="4476750" y="4907598"/>
            <a:ext cx="32385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000" dirty="0">
                <a:solidFill>
                  <a:schemeClr val="lt2"/>
                </a:solidFill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  <a:sym typeface="+mn-ea"/>
              </a:rPr>
              <a:t>Muhammad Thoriq</a:t>
            </a:r>
            <a:endParaRPr lang="en-US" sz="2000" dirty="0">
              <a:solidFill>
                <a:schemeClr val="lt2"/>
              </a:solidFill>
              <a:latin typeface="Inter Black" panose="02000503000000020004" charset="0"/>
              <a:ea typeface="Inter Black" panose="02000503000000020004" charset="0"/>
              <a:cs typeface="Inter" panose="02000503000000020004" charset="0"/>
            </a:endParaRPr>
          </a:p>
        </p:txBody>
      </p:sp>
      <p:sp>
        <p:nvSpPr>
          <p:cNvPr id="41" name="任意多边形: 形状 138"/>
          <p:cNvSpPr/>
          <p:nvPr>
            <p:custDataLst>
              <p:tags r:id="rId5"/>
            </p:custDataLst>
          </p:nvPr>
        </p:nvSpPr>
        <p:spPr>
          <a:xfrm>
            <a:off x="308610" y="503873"/>
            <a:ext cx="11576685" cy="5850255"/>
          </a:xfrm>
          <a:custGeom>
            <a:avLst/>
            <a:gdLst>
              <a:gd name="connsiteX0" fmla="*/ 0 w 10858500"/>
              <a:gd name="connsiteY0" fmla="*/ 0 h 4680000"/>
              <a:gd name="connsiteX1" fmla="*/ 10858500 w 10858500"/>
              <a:gd name="connsiteY1" fmla="*/ 0 h 4680000"/>
              <a:gd name="connsiteX2" fmla="*/ 10858500 w 10858500"/>
              <a:gd name="connsiteY2" fmla="*/ 498804 h 4680000"/>
              <a:gd name="connsiteX3" fmla="*/ 10858498 w 10858500"/>
              <a:gd name="connsiteY3" fmla="*/ 498806 h 4680000"/>
              <a:gd name="connsiteX4" fmla="*/ 10858498 w 10858500"/>
              <a:gd name="connsiteY4" fmla="*/ 489916 h 4680000"/>
              <a:gd name="connsiteX5" fmla="*/ 10798658 w 10858500"/>
              <a:gd name="connsiteY5" fmla="*/ 545937 h 4680000"/>
              <a:gd name="connsiteX6" fmla="*/ 10798658 w 10858500"/>
              <a:gd name="connsiteY6" fmla="*/ 4134061 h 4680000"/>
              <a:gd name="connsiteX7" fmla="*/ 10858498 w 10858500"/>
              <a:gd name="connsiteY7" fmla="*/ 4190082 h 4680000"/>
              <a:gd name="connsiteX8" fmla="*/ 10858498 w 10858500"/>
              <a:gd name="connsiteY8" fmla="*/ 4179297 h 4680000"/>
              <a:gd name="connsiteX9" fmla="*/ 10858500 w 10858500"/>
              <a:gd name="connsiteY9" fmla="*/ 4179299 h 4680000"/>
              <a:gd name="connsiteX10" fmla="*/ 10858500 w 10858500"/>
              <a:gd name="connsiteY10" fmla="*/ 4680000 h 4680000"/>
              <a:gd name="connsiteX11" fmla="*/ 9082087 w 10858500"/>
              <a:gd name="connsiteY11" fmla="*/ 4680000 h 4680000"/>
              <a:gd name="connsiteX12" fmla="*/ 9036435 w 10858500"/>
              <a:gd name="connsiteY12" fmla="*/ 4637262 h 4680000"/>
              <a:gd name="connsiteX13" fmla="*/ 1835005 w 10858500"/>
              <a:gd name="connsiteY13" fmla="*/ 4637262 h 4680000"/>
              <a:gd name="connsiteX14" fmla="*/ 1789353 w 10858500"/>
              <a:gd name="connsiteY14" fmla="*/ 4680000 h 4680000"/>
              <a:gd name="connsiteX15" fmla="*/ 0 w 10858500"/>
              <a:gd name="connsiteY15" fmla="*/ 4680000 h 4680000"/>
              <a:gd name="connsiteX16" fmla="*/ 0 w 10858500"/>
              <a:gd name="connsiteY16" fmla="*/ 4190082 h 4680000"/>
              <a:gd name="connsiteX17" fmla="*/ 59840 w 10858500"/>
              <a:gd name="connsiteY17" fmla="*/ 4134061 h 4680000"/>
              <a:gd name="connsiteX18" fmla="*/ 59840 w 10858500"/>
              <a:gd name="connsiteY18" fmla="*/ 545937 h 4680000"/>
              <a:gd name="connsiteX19" fmla="*/ 0 w 10858500"/>
              <a:gd name="connsiteY19" fmla="*/ 489916 h 46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858500" h="4680000">
                <a:moveTo>
                  <a:pt x="0" y="0"/>
                </a:moveTo>
                <a:lnTo>
                  <a:pt x="10858500" y="0"/>
                </a:lnTo>
                <a:lnTo>
                  <a:pt x="10858500" y="498804"/>
                </a:lnTo>
                <a:lnTo>
                  <a:pt x="10858498" y="498806"/>
                </a:lnTo>
                <a:lnTo>
                  <a:pt x="10858498" y="489916"/>
                </a:lnTo>
                <a:lnTo>
                  <a:pt x="10798658" y="545937"/>
                </a:lnTo>
                <a:lnTo>
                  <a:pt x="10798658" y="4134061"/>
                </a:lnTo>
                <a:lnTo>
                  <a:pt x="10858498" y="4190082"/>
                </a:lnTo>
                <a:lnTo>
                  <a:pt x="10858498" y="4179297"/>
                </a:lnTo>
                <a:lnTo>
                  <a:pt x="10858500" y="4179299"/>
                </a:lnTo>
                <a:lnTo>
                  <a:pt x="10858500" y="4680000"/>
                </a:lnTo>
                <a:lnTo>
                  <a:pt x="9082087" y="4680000"/>
                </a:lnTo>
                <a:lnTo>
                  <a:pt x="9036435" y="4637262"/>
                </a:lnTo>
                <a:lnTo>
                  <a:pt x="1835005" y="4637262"/>
                </a:lnTo>
                <a:lnTo>
                  <a:pt x="1789353" y="4680000"/>
                </a:lnTo>
                <a:lnTo>
                  <a:pt x="0" y="4680000"/>
                </a:lnTo>
                <a:lnTo>
                  <a:pt x="0" y="4190082"/>
                </a:lnTo>
                <a:lnTo>
                  <a:pt x="59840" y="4134061"/>
                </a:lnTo>
                <a:lnTo>
                  <a:pt x="59840" y="545937"/>
                </a:lnTo>
                <a:lnTo>
                  <a:pt x="0" y="489916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lt1"/>
              </a:solidFill>
              <a:cs typeface="Inter" panose="0200050300000002000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19455" y="680720"/>
            <a:ext cx="2407920" cy="501650"/>
            <a:chOff x="1133" y="1072"/>
            <a:chExt cx="3792" cy="910"/>
          </a:xfrm>
        </p:grpSpPr>
        <p:sp>
          <p:nvSpPr>
            <p:cNvPr id="16" name="平行四边形 15"/>
            <p:cNvSpPr/>
            <p:nvPr>
              <p:custDataLst>
                <p:tags r:id="rId6"/>
              </p:custDataLst>
            </p:nvPr>
          </p:nvSpPr>
          <p:spPr>
            <a:xfrm>
              <a:off x="1403" y="1216"/>
              <a:ext cx="3361" cy="640"/>
            </a:xfrm>
            <a:prstGeom prst="parallelogram">
              <a:avLst>
                <a:gd name="adj" fmla="val 82143"/>
              </a:avLst>
            </a:prstGeom>
            <a:gradFill>
              <a:gsLst>
                <a:gs pos="0">
                  <a:srgbClr val="4675FC"/>
                </a:gs>
                <a:gs pos="100000">
                  <a:srgbClr val="4675FC">
                    <a:alpha val="0"/>
                  </a:srgbClr>
                </a:gs>
              </a:gsLst>
              <a:lin ang="1800000" scaled="0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cs typeface="Inter" panose="02000503000000020004" charset="0"/>
              </a:endParaRPr>
            </a:p>
          </p:txBody>
        </p:sp>
        <p:sp>
          <p:nvSpPr>
            <p:cNvPr id="2" name="平行四边形 1"/>
            <p:cNvSpPr/>
            <p:nvPr>
              <p:custDataLst>
                <p:tags r:id="rId7"/>
              </p:custDataLst>
            </p:nvPr>
          </p:nvSpPr>
          <p:spPr>
            <a:xfrm>
              <a:off x="1133" y="1072"/>
              <a:ext cx="3792" cy="910"/>
            </a:xfrm>
            <a:prstGeom prst="parallelogram">
              <a:avLst>
                <a:gd name="adj" fmla="val 82143"/>
              </a:avLst>
            </a:prstGeom>
            <a:noFill/>
            <a:ln w="12700">
              <a:gradFill flip="none" rotWithShape="1">
                <a:gsLst>
                  <a:gs pos="36000">
                    <a:schemeClr val="accent1"/>
                  </a:gs>
                  <a:gs pos="75000">
                    <a:schemeClr val="accent1">
                      <a:alpha val="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cs typeface="Inter" panose="0200050300000002000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1214755" y="814070"/>
            <a:ext cx="126492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1000" dirty="0">
                <a:solidFill>
                  <a:schemeClr val="lt1"/>
                </a:solidFill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rPr>
              <a:t>YOR LOGO</a:t>
            </a:r>
            <a:endParaRPr lang="en-US" altLang="zh-CN" sz="1000" dirty="0">
              <a:solidFill>
                <a:schemeClr val="lt1"/>
              </a:solidFill>
              <a:latin typeface="Inter Black" panose="02000503000000020004" charset="0"/>
              <a:ea typeface="Inter Black" panose="02000503000000020004" charset="0"/>
              <a:cs typeface="Inter" panose="02000503000000020004" charset="0"/>
            </a:endParaRPr>
          </a:p>
        </p:txBody>
      </p:sp>
      <p:sp>
        <p:nvSpPr>
          <p:cNvPr id="5" name="任意多边形: 形状 21"/>
          <p:cNvSpPr/>
          <p:nvPr>
            <p:custDataLst>
              <p:tags r:id="rId9"/>
            </p:custDataLst>
          </p:nvPr>
        </p:nvSpPr>
        <p:spPr>
          <a:xfrm rot="16200000" flipV="1">
            <a:off x="-2199640" y="3370898"/>
            <a:ext cx="4707890" cy="116205"/>
          </a:xfrm>
          <a:custGeom>
            <a:avLst/>
            <a:gdLst>
              <a:gd name="connsiteX0" fmla="*/ 0 w 3238500"/>
              <a:gd name="connsiteY0" fmla="*/ 118110 h 118110"/>
              <a:gd name="connsiteX1" fmla="*/ 118110 w 3238500"/>
              <a:gd name="connsiteY1" fmla="*/ 0 h 118110"/>
              <a:gd name="connsiteX2" fmla="*/ 3124200 w 3238500"/>
              <a:gd name="connsiteY2" fmla="*/ 0 h 118110"/>
              <a:gd name="connsiteX3" fmla="*/ 3238500 w 3238500"/>
              <a:gd name="connsiteY3" fmla="*/ 114300 h 11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8500" h="118110">
                <a:moveTo>
                  <a:pt x="0" y="118110"/>
                </a:moveTo>
                <a:lnTo>
                  <a:pt x="118110" y="0"/>
                </a:lnTo>
                <a:lnTo>
                  <a:pt x="3124200" y="0"/>
                </a:lnTo>
                <a:lnTo>
                  <a:pt x="3238500" y="114300"/>
                </a:lnTo>
              </a:path>
            </a:pathLst>
          </a:custGeom>
          <a:noFill/>
          <a:ln w="9525">
            <a:solidFill>
              <a:schemeClr val="accent1">
                <a:alpha val="70000"/>
              </a:schemeClr>
            </a:solidFill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cs typeface="Inter" panose="0200050300000002000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317818" y="176530"/>
            <a:ext cx="11556365" cy="135890"/>
            <a:chOff x="625" y="278"/>
            <a:chExt cx="18199" cy="214"/>
          </a:xfrm>
        </p:grpSpPr>
        <p:sp>
          <p:nvSpPr>
            <p:cNvPr id="24" name="任意多边形: 形状 21"/>
            <p:cNvSpPr/>
            <p:nvPr>
              <p:custDataLst>
                <p:tags r:id="rId10"/>
              </p:custDataLst>
            </p:nvPr>
          </p:nvSpPr>
          <p:spPr>
            <a:xfrm flipV="1">
              <a:off x="7028" y="278"/>
              <a:ext cx="5889" cy="215"/>
            </a:xfrm>
            <a:custGeom>
              <a:avLst/>
              <a:gdLst>
                <a:gd name="connsiteX0" fmla="*/ 0 w 3238500"/>
                <a:gd name="connsiteY0" fmla="*/ 118110 h 118110"/>
                <a:gd name="connsiteX1" fmla="*/ 118110 w 3238500"/>
                <a:gd name="connsiteY1" fmla="*/ 0 h 118110"/>
                <a:gd name="connsiteX2" fmla="*/ 3124200 w 3238500"/>
                <a:gd name="connsiteY2" fmla="*/ 0 h 118110"/>
                <a:gd name="connsiteX3" fmla="*/ 3238500 w 3238500"/>
                <a:gd name="connsiteY3" fmla="*/ 114300 h 11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0" h="118110">
                  <a:moveTo>
                    <a:pt x="0" y="118110"/>
                  </a:moveTo>
                  <a:lnTo>
                    <a:pt x="118110" y="0"/>
                  </a:lnTo>
                  <a:lnTo>
                    <a:pt x="3124200" y="0"/>
                  </a:lnTo>
                  <a:lnTo>
                    <a:pt x="3238500" y="114300"/>
                  </a:lnTo>
                </a:path>
              </a:pathLst>
            </a:custGeom>
            <a:noFill/>
            <a:ln w="9525">
              <a:solidFill>
                <a:schemeClr val="accent1"/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cs typeface="Inter" panose="02000503000000020004" charset="0"/>
              </a:endParaRPr>
            </a:p>
          </p:txBody>
        </p:sp>
        <p:cxnSp>
          <p:nvCxnSpPr>
            <p:cNvPr id="9" name="直接连接符 8"/>
            <p:cNvCxnSpPr/>
            <p:nvPr>
              <p:custDataLst>
                <p:tags r:id="rId11"/>
              </p:custDataLst>
            </p:nvPr>
          </p:nvCxnSpPr>
          <p:spPr>
            <a:xfrm flipH="1" flipV="1">
              <a:off x="625" y="278"/>
              <a:ext cx="6402" cy="4"/>
            </a:xfrm>
            <a:prstGeom prst="line">
              <a:avLst/>
            </a:prstGeom>
            <a:ln>
              <a:gradFill>
                <a:gsLst>
                  <a:gs pos="0">
                    <a:srgbClr val="4675FC"/>
                  </a:gs>
                  <a:gs pos="49000">
                    <a:srgbClr val="4675FC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12"/>
              </p:custDataLst>
            </p:nvPr>
          </p:nvCxnSpPr>
          <p:spPr>
            <a:xfrm flipH="1" flipV="1">
              <a:off x="12954" y="278"/>
              <a:ext cx="5871" cy="68"/>
            </a:xfrm>
            <a:prstGeom prst="line">
              <a:avLst/>
            </a:prstGeom>
            <a:ln>
              <a:gradFill>
                <a:gsLst>
                  <a:gs pos="39000">
                    <a:srgbClr val="4675FC">
                      <a:alpha val="0"/>
                    </a:srgbClr>
                  </a:gs>
                  <a:gs pos="55000">
                    <a:srgbClr val="4675FC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>
            <p:custDataLst>
              <p:tags r:id="rId13"/>
            </p:custDataLst>
          </p:nvPr>
        </p:nvSpPr>
        <p:spPr>
          <a:xfrm>
            <a:off x="4153853" y="1996440"/>
            <a:ext cx="38696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1200" cap="all" dirty="0">
                <a:solidFill>
                  <a:schemeClr val="bg1"/>
                </a:solidFill>
                <a:uFillTx/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rPr>
              <a:t>03</a:t>
            </a:r>
            <a:endParaRPr lang="zh-CN" altLang="en-US" sz="1200" cap="all" dirty="0">
              <a:solidFill>
                <a:schemeClr val="bg1"/>
              </a:solidFill>
              <a:uFillTx/>
              <a:latin typeface="Inter Black" panose="02000503000000020004" charset="0"/>
              <a:ea typeface="Inter Black" panose="02000503000000020004" charset="0"/>
              <a:cs typeface="Inter" panose="0200050300000002000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 rot="16200000">
            <a:off x="11279505" y="749082"/>
            <a:ext cx="252730" cy="375920"/>
            <a:chOff x="17336" y="1136"/>
            <a:chExt cx="466" cy="911"/>
          </a:xfrm>
          <a:solidFill>
            <a:srgbClr val="2CF5FC"/>
          </a:solidFill>
        </p:grpSpPr>
        <p:sp>
          <p:nvSpPr>
            <p:cNvPr id="14" name="矩形 13"/>
            <p:cNvSpPr/>
            <p:nvPr>
              <p:custDataLst>
                <p:tags r:id="rId14"/>
              </p:custDataLst>
            </p:nvPr>
          </p:nvSpPr>
          <p:spPr>
            <a:xfrm>
              <a:off x="17448" y="1136"/>
              <a:ext cx="241" cy="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endParaRPr lang="zh-CN" altLang="en-US">
                <a:noFill/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endParaRPr>
            </a:p>
          </p:txBody>
        </p:sp>
        <p:sp>
          <p:nvSpPr>
            <p:cNvPr id="40" name="矩形 39"/>
            <p:cNvSpPr/>
            <p:nvPr>
              <p:custDataLst>
                <p:tags r:id="rId15"/>
              </p:custDataLst>
            </p:nvPr>
          </p:nvSpPr>
          <p:spPr>
            <a:xfrm>
              <a:off x="17448" y="1532"/>
              <a:ext cx="241" cy="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endParaRPr lang="zh-CN" altLang="en-US">
                <a:noFill/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endParaRPr>
            </a:p>
          </p:txBody>
        </p:sp>
        <p:sp>
          <p:nvSpPr>
            <p:cNvPr id="42" name="矩形 41"/>
            <p:cNvSpPr/>
            <p:nvPr>
              <p:custDataLst>
                <p:tags r:id="rId16"/>
              </p:custDataLst>
            </p:nvPr>
          </p:nvSpPr>
          <p:spPr>
            <a:xfrm>
              <a:off x="17336" y="1334"/>
              <a:ext cx="466" cy="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endParaRPr lang="zh-CN" altLang="en-US">
                <a:noFill/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endParaRPr>
            </a:p>
          </p:txBody>
        </p:sp>
        <p:sp>
          <p:nvSpPr>
            <p:cNvPr id="43" name="矩形 42"/>
            <p:cNvSpPr/>
            <p:nvPr>
              <p:custDataLst>
                <p:tags r:id="rId17"/>
              </p:custDataLst>
            </p:nvPr>
          </p:nvSpPr>
          <p:spPr>
            <a:xfrm>
              <a:off x="17336" y="1729"/>
              <a:ext cx="466" cy="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endParaRPr lang="zh-CN" altLang="en-US">
                <a:noFill/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endParaRPr>
            </a:p>
          </p:txBody>
        </p:sp>
        <p:sp>
          <p:nvSpPr>
            <p:cNvPr id="44" name="矩形 43"/>
            <p:cNvSpPr/>
            <p:nvPr>
              <p:custDataLst>
                <p:tags r:id="rId18"/>
              </p:custDataLst>
            </p:nvPr>
          </p:nvSpPr>
          <p:spPr>
            <a:xfrm>
              <a:off x="17448" y="1927"/>
              <a:ext cx="241" cy="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endParaRPr lang="zh-CN" altLang="en-US">
                <a:noFill/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endParaRPr>
            </a:p>
          </p:txBody>
        </p:sp>
      </p:grpSp>
      <p:sp>
        <p:nvSpPr>
          <p:cNvPr id="29" name="矩形 28"/>
          <p:cNvSpPr/>
          <p:nvPr>
            <p:custDataLst>
              <p:tags r:id="rId19"/>
            </p:custDataLst>
          </p:nvPr>
        </p:nvSpPr>
        <p:spPr>
          <a:xfrm>
            <a:off x="760730" y="5462270"/>
            <a:ext cx="187960" cy="4394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cs typeface="Inter" panose="0200050300000002000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 rot="10800000">
            <a:off x="317818" y="6526530"/>
            <a:ext cx="11556365" cy="135890"/>
            <a:chOff x="625" y="278"/>
            <a:chExt cx="18199" cy="214"/>
          </a:xfrm>
        </p:grpSpPr>
        <p:sp>
          <p:nvSpPr>
            <p:cNvPr id="32" name="任意多边形: 形状 21"/>
            <p:cNvSpPr/>
            <p:nvPr>
              <p:custDataLst>
                <p:tags r:id="rId20"/>
              </p:custDataLst>
            </p:nvPr>
          </p:nvSpPr>
          <p:spPr>
            <a:xfrm flipV="1">
              <a:off x="7028" y="278"/>
              <a:ext cx="5889" cy="215"/>
            </a:xfrm>
            <a:custGeom>
              <a:avLst/>
              <a:gdLst>
                <a:gd name="connsiteX0" fmla="*/ 0 w 3238500"/>
                <a:gd name="connsiteY0" fmla="*/ 118110 h 118110"/>
                <a:gd name="connsiteX1" fmla="*/ 118110 w 3238500"/>
                <a:gd name="connsiteY1" fmla="*/ 0 h 118110"/>
                <a:gd name="connsiteX2" fmla="*/ 3124200 w 3238500"/>
                <a:gd name="connsiteY2" fmla="*/ 0 h 118110"/>
                <a:gd name="connsiteX3" fmla="*/ 3238500 w 3238500"/>
                <a:gd name="connsiteY3" fmla="*/ 114300 h 11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0" h="118110">
                  <a:moveTo>
                    <a:pt x="0" y="118110"/>
                  </a:moveTo>
                  <a:lnTo>
                    <a:pt x="118110" y="0"/>
                  </a:lnTo>
                  <a:lnTo>
                    <a:pt x="3124200" y="0"/>
                  </a:lnTo>
                  <a:lnTo>
                    <a:pt x="3238500" y="114300"/>
                  </a:lnTo>
                </a:path>
              </a:pathLst>
            </a:custGeom>
            <a:noFill/>
            <a:ln w="9525">
              <a:solidFill>
                <a:schemeClr val="accent1"/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cs typeface="Inter" panose="02000503000000020004" charset="0"/>
              </a:endParaRPr>
            </a:p>
          </p:txBody>
        </p:sp>
        <p:cxnSp>
          <p:nvCxnSpPr>
            <p:cNvPr id="34" name="直接连接符 33"/>
            <p:cNvCxnSpPr/>
            <p:nvPr>
              <p:custDataLst>
                <p:tags r:id="rId21"/>
              </p:custDataLst>
            </p:nvPr>
          </p:nvCxnSpPr>
          <p:spPr>
            <a:xfrm flipH="1" flipV="1">
              <a:off x="625" y="278"/>
              <a:ext cx="6402" cy="4"/>
            </a:xfrm>
            <a:prstGeom prst="line">
              <a:avLst/>
            </a:prstGeom>
            <a:ln>
              <a:gradFill>
                <a:gsLst>
                  <a:gs pos="0">
                    <a:srgbClr val="4675FC"/>
                  </a:gs>
                  <a:gs pos="49000">
                    <a:srgbClr val="4675FC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>
              <p:custDataLst>
                <p:tags r:id="rId22"/>
              </p:custDataLst>
            </p:nvPr>
          </p:nvCxnSpPr>
          <p:spPr>
            <a:xfrm flipH="1" flipV="1">
              <a:off x="12954" y="278"/>
              <a:ext cx="5871" cy="68"/>
            </a:xfrm>
            <a:prstGeom prst="line">
              <a:avLst/>
            </a:prstGeom>
            <a:ln>
              <a:gradFill>
                <a:gsLst>
                  <a:gs pos="39000">
                    <a:srgbClr val="4675FC">
                      <a:alpha val="0"/>
                    </a:srgbClr>
                  </a:gs>
                  <a:gs pos="55000">
                    <a:srgbClr val="4675FC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任意多边形: 形状 21"/>
          <p:cNvSpPr/>
          <p:nvPr>
            <p:custDataLst>
              <p:tags r:id="rId23"/>
            </p:custDataLst>
          </p:nvPr>
        </p:nvSpPr>
        <p:spPr>
          <a:xfrm rot="5400000" flipH="1" flipV="1">
            <a:off x="9685655" y="3370898"/>
            <a:ext cx="4707890" cy="116205"/>
          </a:xfrm>
          <a:custGeom>
            <a:avLst/>
            <a:gdLst>
              <a:gd name="connsiteX0" fmla="*/ 0 w 3238500"/>
              <a:gd name="connsiteY0" fmla="*/ 118110 h 118110"/>
              <a:gd name="connsiteX1" fmla="*/ 118110 w 3238500"/>
              <a:gd name="connsiteY1" fmla="*/ 0 h 118110"/>
              <a:gd name="connsiteX2" fmla="*/ 3124200 w 3238500"/>
              <a:gd name="connsiteY2" fmla="*/ 0 h 118110"/>
              <a:gd name="connsiteX3" fmla="*/ 3238500 w 3238500"/>
              <a:gd name="connsiteY3" fmla="*/ 114300 h 11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8500" h="118110">
                <a:moveTo>
                  <a:pt x="0" y="118110"/>
                </a:moveTo>
                <a:lnTo>
                  <a:pt x="118110" y="0"/>
                </a:lnTo>
                <a:lnTo>
                  <a:pt x="3124200" y="0"/>
                </a:lnTo>
                <a:lnTo>
                  <a:pt x="3238500" y="114300"/>
                </a:lnTo>
              </a:path>
            </a:pathLst>
          </a:custGeom>
          <a:noFill/>
          <a:ln w="9525">
            <a:solidFill>
              <a:schemeClr val="accent1">
                <a:alpha val="70000"/>
              </a:schemeClr>
            </a:solidFill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cs typeface="Inter" panose="02000503000000020004" charset="0"/>
            </a:endParaRPr>
          </a:p>
        </p:txBody>
      </p:sp>
      <p:sp>
        <p:nvSpPr>
          <p:cNvPr id="55" name="半闭框 54"/>
          <p:cNvSpPr/>
          <p:nvPr/>
        </p:nvSpPr>
        <p:spPr>
          <a:xfrm rot="10800000" flipH="1" flipV="1">
            <a:off x="4577154" y="4776981"/>
            <a:ext cx="336092" cy="336092"/>
          </a:xfrm>
          <a:prstGeom prst="halfFrame">
            <a:avLst>
              <a:gd name="adj1" fmla="val 11939"/>
              <a:gd name="adj2" fmla="val 13392"/>
            </a:avLst>
          </a:prstGeom>
          <a:gradFill>
            <a:gsLst>
              <a:gs pos="0">
                <a:schemeClr val="accent1"/>
              </a:gs>
              <a:gs pos="70000">
                <a:schemeClr val="accent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Inter" panose="02000503000000020004" charset="0"/>
            </a:endParaRPr>
          </a:p>
        </p:txBody>
      </p:sp>
      <p:sp>
        <p:nvSpPr>
          <p:cNvPr id="39" name="半闭框 38"/>
          <p:cNvSpPr/>
          <p:nvPr/>
        </p:nvSpPr>
        <p:spPr>
          <a:xfrm flipH="1" flipV="1">
            <a:off x="7279714" y="5099561"/>
            <a:ext cx="336092" cy="336092"/>
          </a:xfrm>
          <a:prstGeom prst="halfFrame">
            <a:avLst>
              <a:gd name="adj1" fmla="val 11939"/>
              <a:gd name="adj2" fmla="val 13392"/>
            </a:avLst>
          </a:prstGeom>
          <a:gradFill>
            <a:gsLst>
              <a:gs pos="0">
                <a:schemeClr val="accent1"/>
              </a:gs>
              <a:gs pos="70000">
                <a:schemeClr val="accent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Inter" panose="02000503000000020004" charset="0"/>
            </a:endParaRPr>
          </a:p>
        </p:txBody>
      </p:sp>
      <p:sp>
        <p:nvSpPr>
          <p:cNvPr id="46" name="矩形 45"/>
          <p:cNvSpPr/>
          <p:nvPr>
            <p:custDataLst>
              <p:tags r:id="rId24"/>
            </p:custDataLst>
          </p:nvPr>
        </p:nvSpPr>
        <p:spPr>
          <a:xfrm>
            <a:off x="890905" y="5485765"/>
            <a:ext cx="187960" cy="19939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cs typeface="Inter" panose="02000503000000020004" charset="0"/>
            </a:endParaRPr>
          </a:p>
        </p:txBody>
      </p:sp>
      <p:sp>
        <p:nvSpPr>
          <p:cNvPr id="47" name="矩形 46"/>
          <p:cNvSpPr/>
          <p:nvPr>
            <p:custDataLst>
              <p:tags r:id="rId25"/>
            </p:custDataLst>
          </p:nvPr>
        </p:nvSpPr>
        <p:spPr>
          <a:xfrm>
            <a:off x="11586845" y="5439410"/>
            <a:ext cx="76200" cy="4394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cs typeface="Inter" panose="02000503000000020004" charset="0"/>
            </a:endParaRPr>
          </a:p>
        </p:txBody>
      </p:sp>
      <p:sp>
        <p:nvSpPr>
          <p:cNvPr id="48" name="矩形 47"/>
          <p:cNvSpPr/>
          <p:nvPr>
            <p:custDataLst>
              <p:tags r:id="rId26"/>
            </p:custDataLst>
          </p:nvPr>
        </p:nvSpPr>
        <p:spPr>
          <a:xfrm flipH="1">
            <a:off x="11461750" y="5718175"/>
            <a:ext cx="150495" cy="1606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cs typeface="Inter" panose="02000503000000020004" charset="0"/>
            </a:endParaRPr>
          </a:p>
        </p:txBody>
      </p:sp>
      <p:sp>
        <p:nvSpPr>
          <p:cNvPr id="49" name="矩形 48"/>
          <p:cNvSpPr/>
          <p:nvPr>
            <p:custDataLst>
              <p:tags r:id="rId27"/>
            </p:custDataLst>
          </p:nvPr>
        </p:nvSpPr>
        <p:spPr>
          <a:xfrm flipH="1">
            <a:off x="11430635" y="5520690"/>
            <a:ext cx="85725" cy="914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cs typeface="Inter" panose="02000503000000020004" charset="0"/>
            </a:endParaRPr>
          </a:p>
        </p:txBody>
      </p:sp>
    </p:spTree>
    <p:custDataLst>
      <p:tags r:id="rId28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5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26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27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28.xml><?xml version="1.0" encoding="utf-8"?>
<p:tagLst xmlns:p="http://schemas.openxmlformats.org/presentationml/2006/main">
  <p:tag name="KSO_WM_UNIT_TEXT_FILL_FORE_SCHEMECOLOR_INDEX_BRIGHTNESS" val="0"/>
  <p:tag name="KSO_WM_UNIT_TEXT_FILL_FORE_SCHEMECOLOR_INDEX" val="16"/>
  <p:tag name="KSO_WM_UNIT_TEXT_FILL_TYPE" val="1"/>
</p:tagLst>
</file>

<file path=ppt/tags/tag129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UNIT_LINE_FORE_SCHEMECOLOR_INDEX_BRIGHTNESS" val="0"/>
  <p:tag name="KSO_WM_UNIT_LINE_FORE_SCHEMECOLOR_INDEX" val="6"/>
  <p:tag name="KSO_WM_UNIT_LINE_FILL_TYPE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LINE_FORE_SCHEMECOLOR_INDEX_1_BRIGHTNESS" val="-0.25"/>
  <p:tag name="KSO_WM_UNIT_LINE_FORE_SCHEMECOLOR_INDEX_1" val="16"/>
  <p:tag name="KSO_WM_UNIT_LINE_FORE_SCHEMECOLOR_INDEX_1_POS" val="0.3"/>
  <p:tag name="KSO_WM_UNIT_LINE_FORE_SCHEMECOLOR_INDEX_1_TRANS" val="1"/>
  <p:tag name="KSO_WM_UNIT_LINE_FORE_SCHEMECOLOR_INDEX_2_BRIGHTNESS" val="-0.25"/>
  <p:tag name="KSO_WM_UNIT_LINE_FORE_SCHEMECOLOR_INDEX_2" val="16"/>
  <p:tag name="KSO_WM_UNIT_LINE_FORE_SCHEMECOLOR_INDEX_2_POS" val="1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  <p:tag name="KSO_WM_UNIT_TEXT_FILL_FORE_SCHEMECOLOR_INDEX_BRIGHTNESS" val="0"/>
  <p:tag name="KSO_WM_UNIT_TEXT_FILL_FORE_SCHEMECOLOR_INDEX" val="2"/>
  <p:tag name="KSO_WM_UNIT_TEXT_FILL_TYPE" val="1"/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1"/>
  <p:tag name="KSO_WM_UNIT_FILL_FORE_SCHEMECOLOR_INDEX_2_TRANS" val="1"/>
  <p:tag name="KSO_WM_UNIT_FILL_GRADIENT_TYPE" val="0"/>
  <p:tag name="KSO_WM_UNIT_FILL_GRADIENT_ANGLE" val="30"/>
  <p:tag name="KSO_WM_UNIT_FILL_GRADIENT_Direction" val="-2"/>
  <p:tag name="KSO_WM_UNIT_FILL_TYPE" val="3"/>
</p:tagLst>
</file>

<file path=ppt/tags/tag131.xml><?xml version="1.0" encoding="utf-8"?>
<p:tagLst xmlns:p="http://schemas.openxmlformats.org/presentationml/2006/main">
  <p:tag name="KSO_WM_UNIT_LINE_FORE_SCHEMECOLOR_INDEX_1_BRIGHTNESS" val="-0.25"/>
  <p:tag name="KSO_WM_UNIT_LINE_FORE_SCHEMECOLOR_INDEX_1" val="16"/>
  <p:tag name="KSO_WM_UNIT_LINE_FORE_SCHEMECOLOR_INDEX_1_POS" val="0.3"/>
  <p:tag name="KSO_WM_UNIT_LINE_FORE_SCHEMECOLOR_INDEX_1_TRANS" val="1"/>
  <p:tag name="KSO_WM_UNIT_LINE_FORE_SCHEMECOLOR_INDEX_2_BRIGHTNESS" val="-0.25"/>
  <p:tag name="KSO_WM_UNIT_LINE_FORE_SCHEMECOLOR_INDEX_2" val="16"/>
  <p:tag name="KSO_WM_UNIT_LINE_FORE_SCHEMECOLOR_INDEX_2_POS" val="1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  <p:tag name="KSO_WM_UNIT_TEXT_FILL_FORE_SCHEMECOLOR_INDEX_BRIGHTNESS" val="0"/>
  <p:tag name="KSO_WM_UNIT_TEXT_FILL_FORE_SCHEMECOLOR_INDEX" val="2"/>
  <p:tag name="KSO_WM_UNIT_TEXT_FILL_TYPE" val="1"/>
</p:tagLst>
</file>

<file path=ppt/tags/tag132.xml><?xml version="1.0" encoding="utf-8"?>
<p:tagLst xmlns:p="http://schemas.openxmlformats.org/presentationml/2006/main">
  <p:tag name="KSO_WM_UNIT_TEXT_FILL_FORE_SCHEMECOLOR_INDEX_BRIGHTNESS" val="0"/>
  <p:tag name="KSO_WM_UNIT_TEXT_FILL_FORE_SCHEMECOLOR_INDEX" val="16"/>
  <p:tag name="KSO_WM_UNIT_TEXT_FILL_TYPE" val="1"/>
</p:tagLst>
</file>

<file path=ppt/tags/tag133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34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35.xml><?xml version="1.0" encoding="utf-8"?>
<p:tagLst xmlns:p="http://schemas.openxmlformats.org/presentationml/2006/main">
  <p:tag name="KSO_WM_UNIT_LINE_FORE_SCHEMECOLOR_INDEX_1_BRIGHTNESS" val="0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49"/>
  <p:tag name="KSO_WM_UNIT_LINE_FORE_SCHEMECOLOR_INDEX_2_TRANS" val="1"/>
  <p:tag name="KSO_WM_UNIT_LINE_GRADIENT_TYPE" val="0"/>
  <p:tag name="KSO_WM_UNIT_LINE_GRADIENT_ANGLE" val="0"/>
  <p:tag name="KSO_WM_UNIT_LINE_GRADIENT_Direction" val="3"/>
  <p:tag name="KSO_WM_UNIT_LINE_FILL_TYPE" val="5"/>
</p:tagLst>
</file>

<file path=ppt/tags/tag136.xml><?xml version="1.0" encoding="utf-8"?>
<p:tagLst xmlns:p="http://schemas.openxmlformats.org/presentationml/2006/main">
  <p:tag name="KSO_WM_UNIT_LINE_FORE_SCHEMECOLOR_INDEX_1_BRIGHTNESS" val="0"/>
  <p:tag name="KSO_WM_UNIT_LINE_FORE_SCHEMECOLOR_INDEX_1" val="5"/>
  <p:tag name="KSO_WM_UNIT_LINE_FORE_SCHEMECOLOR_INDEX_1_POS" val="0.39"/>
  <p:tag name="KSO_WM_UNIT_LINE_FORE_SCHEMECOLOR_INDEX_1_TRANS" val="1"/>
  <p:tag name="KSO_WM_UNIT_LINE_FORE_SCHEMECOLOR_INDEX_2_BRIGHTNESS" val="0"/>
  <p:tag name="KSO_WM_UNIT_LINE_FORE_SCHEMECOLOR_INDEX_2" val="5"/>
  <p:tag name="KSO_WM_UNIT_LINE_FORE_SCHEMECOLOR_INDEX_2_POS" val="0.55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</p:tagLst>
</file>

<file path=ppt/tags/tag137.xml><?xml version="1.0" encoding="utf-8"?>
<p:tagLst xmlns:p="http://schemas.openxmlformats.org/presentationml/2006/main">
  <p:tag name="KSO_WM_UNIT_TEXT_FILL_FORE_SCHEMECOLOR_INDEX_BRIGHTNESS" val="0"/>
  <p:tag name="KSO_WM_UNIT_TEXT_FILL_FORE_SCHEMECOLOR_INDEX" val="16"/>
  <p:tag name="KSO_WM_UNIT_TEXT_FILL_TYPE" val="1"/>
</p:tagLst>
</file>

<file path=ppt/tags/tag138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</p:tagLst>
</file>

<file path=ppt/tags/tag139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141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142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</p:tagLst>
</file>

<file path=ppt/tags/tag143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44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45.xml><?xml version="1.0" encoding="utf-8"?>
<p:tagLst xmlns:p="http://schemas.openxmlformats.org/presentationml/2006/main">
  <p:tag name="KSO_WM_UNIT_LINE_FORE_SCHEMECOLOR_INDEX_1_BRIGHTNESS" val="0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49"/>
  <p:tag name="KSO_WM_UNIT_LINE_FORE_SCHEMECOLOR_INDEX_2_TRANS" val="1"/>
  <p:tag name="KSO_WM_UNIT_LINE_GRADIENT_TYPE" val="0"/>
  <p:tag name="KSO_WM_UNIT_LINE_GRADIENT_ANGLE" val="0"/>
  <p:tag name="KSO_WM_UNIT_LINE_GRADIENT_Direction" val="3"/>
  <p:tag name="KSO_WM_UNIT_LINE_FILL_TYPE" val="5"/>
</p:tagLst>
</file>

<file path=ppt/tags/tag146.xml><?xml version="1.0" encoding="utf-8"?>
<p:tagLst xmlns:p="http://schemas.openxmlformats.org/presentationml/2006/main">
  <p:tag name="KSO_WM_UNIT_LINE_FORE_SCHEMECOLOR_INDEX_1_BRIGHTNESS" val="0"/>
  <p:tag name="KSO_WM_UNIT_LINE_FORE_SCHEMECOLOR_INDEX_1" val="5"/>
  <p:tag name="KSO_WM_UNIT_LINE_FORE_SCHEMECOLOR_INDEX_1_POS" val="0.39"/>
  <p:tag name="KSO_WM_UNIT_LINE_FORE_SCHEMECOLOR_INDEX_1_TRANS" val="1"/>
  <p:tag name="KSO_WM_UNIT_LINE_FORE_SCHEMECOLOR_INDEX_2_BRIGHTNESS" val="0"/>
  <p:tag name="KSO_WM_UNIT_LINE_FORE_SCHEMECOLOR_INDEX_2" val="5"/>
  <p:tag name="KSO_WM_UNIT_LINE_FORE_SCHEMECOLOR_INDEX_2_POS" val="0.55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</p:tagLst>
</file>

<file path=ppt/tags/tag147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48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49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51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5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3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54.xml><?xml version="1.0" encoding="utf-8"?>
<p:tagLst xmlns:p="http://schemas.openxmlformats.org/presentationml/2006/main">
  <p:tag name="KSO_WM_UNIT_TEXT_FORE_SCHEMECOLOR_INDEX_1_BRIGHTNESS" val="0"/>
  <p:tag name="KSO_WM_UNIT_TEXT_FORE_SCHEMECOLOR_INDEX_1" val="14"/>
  <p:tag name="KSO_WM_UNIT_TEXT_FORE_SCHEMECOLOR_INDEX_1_POS" val="0"/>
  <p:tag name="KSO_WM_UNIT_TEXT_FORE_SCHEMECOLOR_INDEX_1_TRANS" val="0"/>
  <p:tag name="KSO_WM_UNIT_TEXT_FORE_SCHEMECOLOR_INDEX_2_BRIGHTNESS" val="0"/>
  <p:tag name="KSO_WM_UNIT_TEXT_FORE_SCHEMECOLOR_INDEX_2" val="14"/>
  <p:tag name="KSO_WM_UNIT_TEXT_FORE_SCHEMECOLOR_INDEX_2_POS" val="0.51"/>
  <p:tag name="KSO_WM_UNIT_TEXT_FORE_SCHEMECOLOR_INDEX_2_TRANS" val="0"/>
</p:tagLst>
</file>

<file path=ppt/tags/tag155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56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57.xml><?xml version="1.0" encoding="utf-8"?>
<p:tagLst xmlns:p="http://schemas.openxmlformats.org/presentationml/2006/main">
  <p:tag name="KSO_WM_UNIT_TEXT_FILL_FORE_SCHEMECOLOR_INDEX_BRIGHTNESS" val="-0.35"/>
  <p:tag name="KSO_WM_UNIT_TEXT_FILL_FORE_SCHEMECOLOR_INDEX" val="14"/>
  <p:tag name="KSO_WM_UNIT_TEXT_FILL_TYPE" val="1"/>
</p:tagLst>
</file>

<file path=ppt/tags/tag158.xml><?xml version="1.0" encoding="utf-8"?>
<p:tagLst xmlns:p="http://schemas.openxmlformats.org/presentationml/2006/main">
  <p:tag name="KSO_WM_UNIT_TEXT_FORE_SCHEMECOLOR_INDEX_1_BRIGHTNESS" val="0"/>
  <p:tag name="KSO_WM_UNIT_TEXT_FORE_SCHEMECOLOR_INDEX_1" val="14"/>
  <p:tag name="KSO_WM_UNIT_TEXT_FORE_SCHEMECOLOR_INDEX_1_POS" val="0"/>
  <p:tag name="KSO_WM_UNIT_TEXT_FORE_SCHEMECOLOR_INDEX_1_TRANS" val="0"/>
  <p:tag name="KSO_WM_UNIT_TEXT_FORE_SCHEMECOLOR_INDEX_2_BRIGHTNESS" val="0"/>
  <p:tag name="KSO_WM_UNIT_TEXT_FORE_SCHEMECOLOR_INDEX_2" val="14"/>
  <p:tag name="KSO_WM_UNIT_TEXT_FORE_SCHEMECOLOR_INDEX_2_POS" val="0.51"/>
  <p:tag name="KSO_WM_UNIT_TEXT_FORE_SCHEMECOLOR_INDEX_2_TRANS" val="0"/>
</p:tagLst>
</file>

<file path=ppt/tags/tag159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61.xml><?xml version="1.0" encoding="utf-8"?>
<p:tagLst xmlns:p="http://schemas.openxmlformats.org/presentationml/2006/main">
  <p:tag name="KSO_WM_UNIT_TEXT_FORE_SCHEMECOLOR_INDEX_1_BRIGHTNESS" val="0"/>
  <p:tag name="KSO_WM_UNIT_TEXT_FORE_SCHEMECOLOR_INDEX_1" val="14"/>
  <p:tag name="KSO_WM_UNIT_TEXT_FORE_SCHEMECOLOR_INDEX_1_POS" val="0"/>
  <p:tag name="KSO_WM_UNIT_TEXT_FORE_SCHEMECOLOR_INDEX_1_TRANS" val="0"/>
  <p:tag name="KSO_WM_UNIT_TEXT_FORE_SCHEMECOLOR_INDEX_2_BRIGHTNESS" val="0"/>
  <p:tag name="KSO_WM_UNIT_TEXT_FORE_SCHEMECOLOR_INDEX_2" val="14"/>
  <p:tag name="KSO_WM_UNIT_TEXT_FORE_SCHEMECOLOR_INDEX_2_POS" val="0.51"/>
  <p:tag name="KSO_WM_UNIT_TEXT_FORE_SCHEMECOLOR_INDEX_2_TRANS" val="0"/>
</p:tagLst>
</file>

<file path=ppt/tags/tag162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63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65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UNIT_TEXT_FORE_SCHEMECOLOR_INDEX_1_BRIGHTNESS" val="0"/>
  <p:tag name="KSO_WM_UNIT_TEXT_FORE_SCHEMECOLOR_INDEX_1" val="14"/>
  <p:tag name="KSO_WM_UNIT_TEXT_FORE_SCHEMECOLOR_INDEX_1_POS" val="0"/>
  <p:tag name="KSO_WM_UNIT_TEXT_FORE_SCHEMECOLOR_INDEX_1_TRANS" val="0"/>
  <p:tag name="KSO_WM_UNIT_TEXT_FORE_SCHEMECOLOR_INDEX_2_BRIGHTNESS" val="0"/>
  <p:tag name="KSO_WM_UNIT_TEXT_FORE_SCHEMECOLOR_INDEX_2" val="14"/>
  <p:tag name="KSO_WM_UNIT_TEXT_FORE_SCHEMECOLOR_INDEX_2_POS" val="0.51"/>
  <p:tag name="KSO_WM_UNIT_TEXT_FORE_SCHEMECOLOR_INDEX_2_TRANS" val="0"/>
  <p:tag name="KSO_WM_UNIT_TEXT_LINE_GRADIENT_TYPE" val="0"/>
  <p:tag name="KSO_WM_UNIT_TEXT_LINE_GRADIENT_ANGLE" val="90"/>
  <p:tag name="KSO_WM_UNIT_TEXT_LINE_GRADIENT_Direction" val="1"/>
  <p:tag name="KSO_WM_UNIT_TEXT_LINE_FILL_TYPE" val="5"/>
</p:tagLst>
</file>

<file path=ppt/tags/tag166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UNIT_LINE_FORE_SCHEMECOLOR_INDEX_1_BRIGHTNESS" val="0"/>
  <p:tag name="KSO_WM_UNIT_LINE_FORE_SCHEMECOLOR_INDEX_1" val="8"/>
  <p:tag name="KSO_WM_UNIT_LINE_FORE_SCHEMECOLOR_INDEX_1_POS" val="0.02"/>
  <p:tag name="KSO_WM_UNIT_LINE_FORE_SCHEMECOLOR_INDEX_1_TRANS" val="1"/>
  <p:tag name="KSO_WM_UNIT_LINE_FORE_SCHEMECOLOR_INDEX_2_BRIGHTNESS" val="0"/>
  <p:tag name="KSO_WM_UNIT_LINE_FORE_SCHEMECOLOR_INDEX_2" val="8"/>
  <p:tag name="KSO_WM_UNIT_LINE_FORE_SCHEMECOLOR_INDEX_2_POS" val="0.5"/>
  <p:tag name="KSO_WM_UNIT_LINE_FORE_SCHEMECOLOR_INDEX_2_TRANS" val="0"/>
  <p:tag name="KSO_WM_UNIT_LINE_FORE_SCHEMECOLOR_INDEX_3_BRIGHTNESS" val="0"/>
  <p:tag name="KSO_WM_UNIT_LINE_FORE_SCHEMECOLOR_INDEX_3" val="8"/>
  <p:tag name="KSO_WM_UNIT_LINE_FORE_SCHEMECOLOR_INDEX_3_POS" val="1"/>
  <p:tag name="KSO_WM_UNIT_LINE_FORE_SCHEMECOLOR_INDEX_3_TRANS" val="1"/>
  <p:tag name="KSO_WM_UNIT_LINE_GRADIENT_TYPE" val="0"/>
  <p:tag name="KSO_WM_UNIT_LINE_GRADIENT_ANGLE" val="0"/>
  <p:tag name="KSO_WM_UNIT_LINE_GRADIENT_Direction" val="3"/>
  <p:tag name="KSO_WM_UNIT_LINE_FILL_TYPE" val="5"/>
</p:tagLst>
</file>

<file path=ppt/tags/tag167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68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UNIT_LINE_FORE_SCHEMECOLOR_INDEX_1_BRIGHTNESS" val="0"/>
  <p:tag name="KSO_WM_UNIT_LINE_FORE_SCHEMECOLOR_INDEX_1" val="8"/>
  <p:tag name="KSO_WM_UNIT_LINE_FORE_SCHEMECOLOR_INDEX_1_POS" val="0.02"/>
  <p:tag name="KSO_WM_UNIT_LINE_FORE_SCHEMECOLOR_INDEX_1_TRANS" val="1"/>
  <p:tag name="KSO_WM_UNIT_LINE_FORE_SCHEMECOLOR_INDEX_2_BRIGHTNESS" val="0"/>
  <p:tag name="KSO_WM_UNIT_LINE_FORE_SCHEMECOLOR_INDEX_2" val="8"/>
  <p:tag name="KSO_WM_UNIT_LINE_FORE_SCHEMECOLOR_INDEX_2_POS" val="0.5"/>
  <p:tag name="KSO_WM_UNIT_LINE_FORE_SCHEMECOLOR_INDEX_2_TRANS" val="0"/>
  <p:tag name="KSO_WM_UNIT_LINE_FORE_SCHEMECOLOR_INDEX_3_BRIGHTNESS" val="0"/>
  <p:tag name="KSO_WM_UNIT_LINE_FORE_SCHEMECOLOR_INDEX_3" val="8"/>
  <p:tag name="KSO_WM_UNIT_LINE_FORE_SCHEMECOLOR_INDEX_3_POS" val="1"/>
  <p:tag name="KSO_WM_UNIT_LINE_FORE_SCHEMECOLOR_INDEX_3_TRANS" val="1"/>
  <p:tag name="KSO_WM_UNIT_LINE_GRADIENT_TYPE" val="0"/>
  <p:tag name="KSO_WM_UNIT_LINE_GRADIENT_ANGLE" val="0"/>
  <p:tag name="KSO_WM_UNIT_LINE_GRADIENT_Direction" val="3"/>
  <p:tag name="KSO_WM_UNIT_LINE_FILL_TYPE" val="5"/>
</p:tagLst>
</file>

<file path=ppt/tags/tag169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1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72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73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74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75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UNIT_TEXT_FORE_SCHEMECOLOR_INDEX_1_BRIGHTNESS" val="0"/>
  <p:tag name="KSO_WM_UNIT_TEXT_FORE_SCHEMECOLOR_INDEX_1" val="14"/>
  <p:tag name="KSO_WM_UNIT_TEXT_FORE_SCHEMECOLOR_INDEX_1_POS" val="0"/>
  <p:tag name="KSO_WM_UNIT_TEXT_FORE_SCHEMECOLOR_INDEX_1_TRANS" val="0"/>
  <p:tag name="KSO_WM_UNIT_TEXT_FORE_SCHEMECOLOR_INDEX_2_BRIGHTNESS" val="0"/>
  <p:tag name="KSO_WM_UNIT_TEXT_FORE_SCHEMECOLOR_INDEX_2" val="14"/>
  <p:tag name="KSO_WM_UNIT_TEXT_FORE_SCHEMECOLOR_INDEX_2_POS" val="0.51"/>
  <p:tag name="KSO_WM_UNIT_TEXT_FORE_SCHEMECOLOR_INDEX_2_TRANS" val="0"/>
  <p:tag name="KSO_WM_UNIT_TEXT_LINE_GRADIENT_TYPE" val="0"/>
  <p:tag name="KSO_WM_UNIT_TEXT_LINE_GRADIENT_ANGLE" val="90"/>
  <p:tag name="KSO_WM_UNIT_TEXT_LINE_GRADIENT_Direction" val="1"/>
  <p:tag name="KSO_WM_UNIT_TEXT_LINE_FILL_TYPE" val="5"/>
</p:tagLst>
</file>

<file path=ppt/tags/tag176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UNIT_LINE_FORE_SCHEMECOLOR_INDEX_1_BRIGHTNESS" val="0"/>
  <p:tag name="KSO_WM_UNIT_LINE_FORE_SCHEMECOLOR_INDEX_1" val="8"/>
  <p:tag name="KSO_WM_UNIT_LINE_FORE_SCHEMECOLOR_INDEX_1_POS" val="0.02"/>
  <p:tag name="KSO_WM_UNIT_LINE_FORE_SCHEMECOLOR_INDEX_1_TRANS" val="1"/>
  <p:tag name="KSO_WM_UNIT_LINE_FORE_SCHEMECOLOR_INDEX_2_BRIGHTNESS" val="0"/>
  <p:tag name="KSO_WM_UNIT_LINE_FORE_SCHEMECOLOR_INDEX_2" val="8"/>
  <p:tag name="KSO_WM_UNIT_LINE_FORE_SCHEMECOLOR_INDEX_2_POS" val="0.5"/>
  <p:tag name="KSO_WM_UNIT_LINE_FORE_SCHEMECOLOR_INDEX_2_TRANS" val="0"/>
  <p:tag name="KSO_WM_UNIT_LINE_FORE_SCHEMECOLOR_INDEX_3_BRIGHTNESS" val="0"/>
  <p:tag name="KSO_WM_UNIT_LINE_FORE_SCHEMECOLOR_INDEX_3" val="8"/>
  <p:tag name="KSO_WM_UNIT_LINE_FORE_SCHEMECOLOR_INDEX_3_POS" val="1"/>
  <p:tag name="KSO_WM_UNIT_LINE_FORE_SCHEMECOLOR_INDEX_3_TRANS" val="1"/>
  <p:tag name="KSO_WM_UNIT_LINE_GRADIENT_TYPE" val="0"/>
  <p:tag name="KSO_WM_UNIT_LINE_GRADIENT_ANGLE" val="0"/>
  <p:tag name="KSO_WM_UNIT_LINE_GRADIENT_Direction" val="3"/>
  <p:tag name="KSO_WM_UNIT_LINE_FILL_TYPE" val="5"/>
</p:tagLst>
</file>

<file path=ppt/tags/tag17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8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UNIT_TEXT_FORE_SCHEMECOLOR_INDEX_1_BRIGHTNESS" val="0"/>
  <p:tag name="KSO_WM_UNIT_TEXT_FORE_SCHEMECOLOR_INDEX_1" val="14"/>
  <p:tag name="KSO_WM_UNIT_TEXT_FORE_SCHEMECOLOR_INDEX_1_POS" val="0"/>
  <p:tag name="KSO_WM_UNIT_TEXT_FORE_SCHEMECOLOR_INDEX_1_TRANS" val="0"/>
  <p:tag name="KSO_WM_UNIT_TEXT_FORE_SCHEMECOLOR_INDEX_2_BRIGHTNESS" val="0"/>
  <p:tag name="KSO_WM_UNIT_TEXT_FORE_SCHEMECOLOR_INDEX_2" val="14"/>
  <p:tag name="KSO_WM_UNIT_TEXT_FORE_SCHEMECOLOR_INDEX_2_POS" val="0.51"/>
  <p:tag name="KSO_WM_UNIT_TEXT_FORE_SCHEMECOLOR_INDEX_2_TRANS" val="0"/>
  <p:tag name="KSO_WM_UNIT_TEXT_LINE_GRADIENT_TYPE" val="0"/>
  <p:tag name="KSO_WM_UNIT_TEXT_LINE_GRADIENT_ANGLE" val="90"/>
  <p:tag name="KSO_WM_UNIT_TEXT_LINE_GRADIENT_Direction" val="1"/>
  <p:tag name="KSO_WM_UNIT_TEXT_LINE_FILL_TYPE" val="5"/>
</p:tagLst>
</file>

<file path=ppt/tags/tag179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UNIT_LINE_FORE_SCHEMECOLOR_INDEX_1_BRIGHTNESS" val="0"/>
  <p:tag name="KSO_WM_UNIT_LINE_FORE_SCHEMECOLOR_INDEX_1" val="8"/>
  <p:tag name="KSO_WM_UNIT_LINE_FORE_SCHEMECOLOR_INDEX_1_POS" val="0.02"/>
  <p:tag name="KSO_WM_UNIT_LINE_FORE_SCHEMECOLOR_INDEX_1_TRANS" val="1"/>
  <p:tag name="KSO_WM_UNIT_LINE_FORE_SCHEMECOLOR_INDEX_2_BRIGHTNESS" val="0"/>
  <p:tag name="KSO_WM_UNIT_LINE_FORE_SCHEMECOLOR_INDEX_2" val="8"/>
  <p:tag name="KSO_WM_UNIT_LINE_FORE_SCHEMECOLOR_INDEX_2_POS" val="0.5"/>
  <p:tag name="KSO_WM_UNIT_LINE_FORE_SCHEMECOLOR_INDEX_2_TRANS" val="0"/>
  <p:tag name="KSO_WM_UNIT_LINE_FORE_SCHEMECOLOR_INDEX_3_BRIGHTNESS" val="0"/>
  <p:tag name="KSO_WM_UNIT_LINE_FORE_SCHEMECOLOR_INDEX_3" val="8"/>
  <p:tag name="KSO_WM_UNIT_LINE_FORE_SCHEMECOLOR_INDEX_3_POS" val="1"/>
  <p:tag name="KSO_WM_UNIT_LINE_FORE_SCHEMECOLOR_INDEX_3_TRANS" val="1"/>
  <p:tag name="KSO_WM_UNIT_LINE_GRADIENT_TYPE" val="0"/>
  <p:tag name="KSO_WM_UNIT_LINE_GRADIENT_ANGLE" val="0"/>
  <p:tag name="KSO_WM_UNIT_LINE_GRADIENT_Direction" val="3"/>
  <p:tag name="KSO_WM_UNIT_LINE_FILL_TYPE" val="5"/>
</p:tagLst>
</file>

<file path=ppt/tags/tag181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8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3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84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85.xml><?xml version="1.0" encoding="utf-8"?>
<p:tagLst xmlns:p="http://schemas.openxmlformats.org/presentationml/2006/main">
  <p:tag name="KSO_WM_UNIT_TEXT_FILL_FORE_SCHEMECOLOR_INDEX_BRIGHTNESS" val="0"/>
  <p:tag name="KSO_WM_UNIT_TEXT_FILL_FORE_SCHEMECOLOR_INDEX" val="16"/>
  <p:tag name="KSO_WM_UNIT_TEXT_FILL_TYPE" val="1"/>
</p:tagLst>
</file>

<file path=ppt/tags/tag186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UNIT_LINE_FORE_SCHEMECOLOR_INDEX_BRIGHTNESS" val="0"/>
  <p:tag name="KSO_WM_UNIT_LINE_FORE_SCHEMECOLOR_INDEX" val="6"/>
  <p:tag name="KSO_WM_UNIT_LINE_FILL_TYPE" val="2"/>
</p:tagLst>
</file>

<file path=ppt/tags/tag187.xml><?xml version="1.0" encoding="utf-8"?>
<p:tagLst xmlns:p="http://schemas.openxmlformats.org/presentationml/2006/main">
  <p:tag name="KSO_WM_UNIT_LINE_FORE_SCHEMECOLOR_INDEX_1_BRIGHTNESS" val="-0.25"/>
  <p:tag name="KSO_WM_UNIT_LINE_FORE_SCHEMECOLOR_INDEX_1" val="16"/>
  <p:tag name="KSO_WM_UNIT_LINE_FORE_SCHEMECOLOR_INDEX_1_POS" val="0.3"/>
  <p:tag name="KSO_WM_UNIT_LINE_FORE_SCHEMECOLOR_INDEX_1_TRANS" val="1"/>
  <p:tag name="KSO_WM_UNIT_LINE_FORE_SCHEMECOLOR_INDEX_2_BRIGHTNESS" val="-0.25"/>
  <p:tag name="KSO_WM_UNIT_LINE_FORE_SCHEMECOLOR_INDEX_2" val="16"/>
  <p:tag name="KSO_WM_UNIT_LINE_FORE_SCHEMECOLOR_INDEX_2_POS" val="1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  <p:tag name="KSO_WM_UNIT_TEXT_FILL_FORE_SCHEMECOLOR_INDEX_BRIGHTNESS" val="0"/>
  <p:tag name="KSO_WM_UNIT_TEXT_FILL_FORE_SCHEMECOLOR_INDEX" val="2"/>
  <p:tag name="KSO_WM_UNIT_TEXT_FILL_TYPE" val="1"/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1"/>
  <p:tag name="KSO_WM_UNIT_FILL_FORE_SCHEMECOLOR_INDEX_2_TRANS" val="1"/>
  <p:tag name="KSO_WM_UNIT_FILL_GRADIENT_TYPE" val="0"/>
  <p:tag name="KSO_WM_UNIT_FILL_GRADIENT_ANGLE" val="30"/>
  <p:tag name="KSO_WM_UNIT_FILL_GRADIENT_Direction" val="-2"/>
  <p:tag name="KSO_WM_UNIT_FILL_TYPE" val="3"/>
</p:tagLst>
</file>

<file path=ppt/tags/tag188.xml><?xml version="1.0" encoding="utf-8"?>
<p:tagLst xmlns:p="http://schemas.openxmlformats.org/presentationml/2006/main">
  <p:tag name="KSO_WM_UNIT_LINE_FORE_SCHEMECOLOR_INDEX_1_BRIGHTNESS" val="-0.25"/>
  <p:tag name="KSO_WM_UNIT_LINE_FORE_SCHEMECOLOR_INDEX_1" val="16"/>
  <p:tag name="KSO_WM_UNIT_LINE_FORE_SCHEMECOLOR_INDEX_1_POS" val="0.3"/>
  <p:tag name="KSO_WM_UNIT_LINE_FORE_SCHEMECOLOR_INDEX_1_TRANS" val="1"/>
  <p:tag name="KSO_WM_UNIT_LINE_FORE_SCHEMECOLOR_INDEX_2_BRIGHTNESS" val="-0.25"/>
  <p:tag name="KSO_WM_UNIT_LINE_FORE_SCHEMECOLOR_INDEX_2" val="16"/>
  <p:tag name="KSO_WM_UNIT_LINE_FORE_SCHEMECOLOR_INDEX_2_POS" val="1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  <p:tag name="KSO_WM_UNIT_TEXT_FILL_FORE_SCHEMECOLOR_INDEX_BRIGHTNESS" val="0"/>
  <p:tag name="KSO_WM_UNIT_TEXT_FILL_FORE_SCHEMECOLOR_INDEX" val="2"/>
  <p:tag name="KSO_WM_UNIT_TEXT_FILL_TYPE" val="1"/>
</p:tagLst>
</file>

<file path=ppt/tags/tag189.xml><?xml version="1.0" encoding="utf-8"?>
<p:tagLst xmlns:p="http://schemas.openxmlformats.org/presentationml/2006/main">
  <p:tag name="KSO_WM_UNIT_TEXT_FILL_FORE_SCHEMECOLOR_INDEX_BRIGHTNESS" val="0"/>
  <p:tag name="KSO_WM_UNIT_TEXT_FILL_FORE_SCHEMECOLOR_INDEX" val="16"/>
  <p:tag name="KSO_WM_UNIT_TEXT_FILL_TYPE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91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92.xml><?xml version="1.0" encoding="utf-8"?>
<p:tagLst xmlns:p="http://schemas.openxmlformats.org/presentationml/2006/main">
  <p:tag name="KSO_WM_UNIT_LINE_FORE_SCHEMECOLOR_INDEX_1_BRIGHTNESS" val="0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49"/>
  <p:tag name="KSO_WM_UNIT_LINE_FORE_SCHEMECOLOR_INDEX_2_TRANS" val="1"/>
  <p:tag name="KSO_WM_UNIT_LINE_GRADIENT_TYPE" val="0"/>
  <p:tag name="KSO_WM_UNIT_LINE_GRADIENT_ANGLE" val="0"/>
  <p:tag name="KSO_WM_UNIT_LINE_GRADIENT_Direction" val="3"/>
  <p:tag name="KSO_WM_UNIT_LINE_FILL_TYPE" val="5"/>
</p:tagLst>
</file>

<file path=ppt/tags/tag193.xml><?xml version="1.0" encoding="utf-8"?>
<p:tagLst xmlns:p="http://schemas.openxmlformats.org/presentationml/2006/main">
  <p:tag name="KSO_WM_UNIT_LINE_FORE_SCHEMECOLOR_INDEX_1_BRIGHTNESS" val="0"/>
  <p:tag name="KSO_WM_UNIT_LINE_FORE_SCHEMECOLOR_INDEX_1" val="5"/>
  <p:tag name="KSO_WM_UNIT_LINE_FORE_SCHEMECOLOR_INDEX_1_POS" val="0.39"/>
  <p:tag name="KSO_WM_UNIT_LINE_FORE_SCHEMECOLOR_INDEX_1_TRANS" val="1"/>
  <p:tag name="KSO_WM_UNIT_LINE_FORE_SCHEMECOLOR_INDEX_2_BRIGHTNESS" val="0"/>
  <p:tag name="KSO_WM_UNIT_LINE_FORE_SCHEMECOLOR_INDEX_2" val="5"/>
  <p:tag name="KSO_WM_UNIT_LINE_FORE_SCHEMECOLOR_INDEX_2_POS" val="0.55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</p:tagLst>
</file>

<file path=ppt/tags/tag194.xml><?xml version="1.0" encoding="utf-8"?>
<p:tagLst xmlns:p="http://schemas.openxmlformats.org/presentationml/2006/main">
  <p:tag name="KSO_WM_UNIT_TEXT_FILL_FORE_SCHEMECOLOR_INDEX_BRIGHTNESS" val="0"/>
  <p:tag name="KSO_WM_UNIT_TEXT_FILL_FORE_SCHEMECOLOR_INDEX" val="16"/>
  <p:tag name="KSO_WM_UNIT_TEXT_FILL_TYPE" val="1"/>
</p:tagLst>
</file>

<file path=ppt/tags/tag195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</p:tagLst>
</file>

<file path=ppt/tags/tag196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</p:tagLst>
</file>

<file path=ppt/tags/tag19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19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199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01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02.xml><?xml version="1.0" encoding="utf-8"?>
<p:tagLst xmlns:p="http://schemas.openxmlformats.org/presentationml/2006/main">
  <p:tag name="KSO_WM_UNIT_LINE_FORE_SCHEMECOLOR_INDEX_1_BRIGHTNESS" val="0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49"/>
  <p:tag name="KSO_WM_UNIT_LINE_FORE_SCHEMECOLOR_INDEX_2_TRANS" val="1"/>
  <p:tag name="KSO_WM_UNIT_LINE_GRADIENT_TYPE" val="0"/>
  <p:tag name="KSO_WM_UNIT_LINE_GRADIENT_ANGLE" val="0"/>
  <p:tag name="KSO_WM_UNIT_LINE_GRADIENT_Direction" val="3"/>
  <p:tag name="KSO_WM_UNIT_LINE_FILL_TYPE" val="5"/>
</p:tagLst>
</file>

<file path=ppt/tags/tag203.xml><?xml version="1.0" encoding="utf-8"?>
<p:tagLst xmlns:p="http://schemas.openxmlformats.org/presentationml/2006/main">
  <p:tag name="KSO_WM_UNIT_LINE_FORE_SCHEMECOLOR_INDEX_1_BRIGHTNESS" val="0"/>
  <p:tag name="KSO_WM_UNIT_LINE_FORE_SCHEMECOLOR_INDEX_1" val="5"/>
  <p:tag name="KSO_WM_UNIT_LINE_FORE_SCHEMECOLOR_INDEX_1_POS" val="0.39"/>
  <p:tag name="KSO_WM_UNIT_LINE_FORE_SCHEMECOLOR_INDEX_1_TRANS" val="1"/>
  <p:tag name="KSO_WM_UNIT_LINE_FORE_SCHEMECOLOR_INDEX_2_BRIGHTNESS" val="0"/>
  <p:tag name="KSO_WM_UNIT_LINE_FORE_SCHEMECOLOR_INDEX_2" val="5"/>
  <p:tag name="KSO_WM_UNIT_LINE_FORE_SCHEMECOLOR_INDEX_2_POS" val="0.55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</p:tagLst>
</file>

<file path=ppt/tags/tag204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05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06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07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08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0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COMMONDATA" val="eyJoZGlkIjoiMmNmYmEwOWQ4Y2Q0M2IxMGZkNjI4ZjhkZDQyNzg1OTYifQ=="/>
  <p:tag name="KSO_WPP_MARK_KEY" val="37523c5a-f9bd-4157-ab56-121979c0b78d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Inter"/>
        <a:ea typeface="Inter Black"/>
        <a:cs typeface=""/>
      </a:majorFont>
      <a:minorFont>
        <a:latin typeface="Inter"/>
        <a:ea typeface="Inter Blac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675FC"/>
      </a:accent1>
      <a:accent2>
        <a:srgbClr val="4589FB"/>
      </a:accent2>
      <a:accent3>
        <a:srgbClr val="54A6FB"/>
      </a:accent3>
      <a:accent4>
        <a:srgbClr val="47B2FA"/>
      </a:accent4>
      <a:accent5>
        <a:srgbClr val="4AC7F9"/>
      </a:accent5>
      <a:accent6>
        <a:srgbClr val="4DDBF8"/>
      </a:accent6>
      <a:hlink>
        <a:srgbClr val="0563C1"/>
      </a:hlink>
      <a:folHlink>
        <a:srgbClr val="954D72"/>
      </a:folHlink>
    </a:clrScheme>
    <a:fontScheme name="自定义 9">
      <a:majorFont>
        <a:latin typeface="Inter"/>
        <a:ea typeface="Inter Black"/>
        <a:cs typeface=""/>
      </a:majorFont>
      <a:minorFont>
        <a:latin typeface="Inter"/>
        <a:ea typeface="Inter Blac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Inter Black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nter Black"/>
        <a:ea typeface=""/>
        <a:cs typeface=""/>
        <a:font script="Jpan" typeface="ＭＳ Ｐゴシック"/>
        <a:font script="Hang" typeface="맑은 고딕"/>
        <a:font script="Hans" typeface="Inter Black"/>
        <a:font script="Hant" typeface="新細明體"/>
        <a:font script="Arab" typeface="Inter"/>
        <a:font script="Hebr" typeface="Inte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Inter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Inter Black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nter Black"/>
        <a:ea typeface=""/>
        <a:cs typeface=""/>
        <a:font script="Jpan" typeface="ＭＳ Ｐゴシック"/>
        <a:font script="Hang" typeface="맑은 고딕"/>
        <a:font script="Hans" typeface="Inter Black"/>
        <a:font script="Hant" typeface="新細明體"/>
        <a:font script="Arab" typeface="Inter"/>
        <a:font script="Hebr" typeface="Inte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Inter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651</Words>
  <Application>WPS Slides</Application>
  <PresentationFormat>宽屏</PresentationFormat>
  <Paragraphs>74</Paragraphs>
  <Slides>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28" baseType="lpstr">
      <vt:lpstr>Arial</vt:lpstr>
      <vt:lpstr>SimSun</vt:lpstr>
      <vt:lpstr>Wingdings</vt:lpstr>
      <vt:lpstr>Inter</vt:lpstr>
      <vt:lpstr>Inter Black</vt:lpstr>
      <vt:lpstr>Wingdings</vt:lpstr>
      <vt:lpstr>Helvetica</vt:lpstr>
      <vt:lpstr>Microsoft YaHei</vt:lpstr>
      <vt:lpstr>Arial Unicode MS</vt:lpstr>
      <vt:lpstr>Lato Regular</vt:lpstr>
      <vt:lpstr>Segoe Print</vt:lpstr>
      <vt:lpstr>Roboto Slab Bold</vt:lpstr>
      <vt:lpstr>Roboto Slab Regular</vt:lpstr>
      <vt:lpstr>Montserrat-Regular</vt:lpstr>
      <vt:lpstr>Helvetica Light</vt:lpstr>
      <vt:lpstr>Roboto Medium</vt:lpstr>
      <vt:lpstr>Open Sans Light</vt:lpstr>
      <vt:lpstr>Times New Roman</vt:lpstr>
      <vt:lpstr>Cascadia Code</vt:lpstr>
      <vt:lpstr>Verdana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Mr T</cp:lastModifiedBy>
  <cp:revision>164</cp:revision>
  <dcterms:created xsi:type="dcterms:W3CDTF">2019-06-19T02:08:00Z</dcterms:created>
  <dcterms:modified xsi:type="dcterms:W3CDTF">2025-04-27T15:14:35Z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1033-12.2.0.20795</vt:lpwstr>
  </property>
  <property fmtid="{D5CDD505-2E9C-101B-9397-08002B2CF9AE}" pid="3" name="ICV">
    <vt:lpwstr>72C32906503844D99B5F9F742C23E29D_11</vt:lpwstr>
  </property>
</Properties>
</file>